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8" r:id="rId12"/>
    <p:sldId id="299" r:id="rId13"/>
    <p:sldId id="266" r:id="rId14"/>
    <p:sldId id="269" r:id="rId15"/>
    <p:sldId id="268" r:id="rId16"/>
    <p:sldId id="270" r:id="rId17"/>
    <p:sldId id="271" r:id="rId18"/>
    <p:sldId id="272" r:id="rId19"/>
    <p:sldId id="273" r:id="rId20"/>
    <p:sldId id="279" r:id="rId21"/>
    <p:sldId id="300" r:id="rId22"/>
    <p:sldId id="278" r:id="rId23"/>
    <p:sldId id="301" r:id="rId24"/>
    <p:sldId id="277" r:id="rId25"/>
    <p:sldId id="280" r:id="rId26"/>
    <p:sldId id="302" r:id="rId27"/>
    <p:sldId id="303" r:id="rId28"/>
    <p:sldId id="305" r:id="rId29"/>
    <p:sldId id="306" r:id="rId30"/>
    <p:sldId id="307" r:id="rId31"/>
    <p:sldId id="304" r:id="rId32"/>
    <p:sldId id="308" r:id="rId33"/>
    <p:sldId id="281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274" r:id="rId47"/>
    <p:sldId id="275" r:id="rId48"/>
    <p:sldId id="276" r:id="rId49"/>
  </p:sldIdLst>
  <p:sldSz cx="12190413" cy="6858000"/>
  <p:notesSz cx="6858000" cy="9144000"/>
  <p:embeddedFontLst>
    <p:embeddedFont>
      <p:font typeface="Malgun Gothic" panose="020B0503020000020004" pitchFamily="50" charset="-127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EBEBEB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B468C4-6A48-48CE-B158-A0C4283F6458}">
  <a:tblStyle styleId="{F1B468C4-6A48-48CE-B158-A0C4283F6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다원" userId="ebcf146e5d9e8f3c" providerId="LiveId" clId="{511B5CBC-F9F5-4DCC-BF6D-6EB1B5A18BA7}"/>
    <pc:docChg chg="undo custSel addSld delSld modSld">
      <pc:chgData name="김 다원" userId="ebcf146e5d9e8f3c" providerId="LiveId" clId="{511B5CBC-F9F5-4DCC-BF6D-6EB1B5A18BA7}" dt="2022-01-07T04:28:12.287" v="4867" actId="20577"/>
      <pc:docMkLst>
        <pc:docMk/>
      </pc:docMkLst>
      <pc:sldChg chg="addSp delSp modSp mod">
        <pc:chgData name="김 다원" userId="ebcf146e5d9e8f3c" providerId="LiveId" clId="{511B5CBC-F9F5-4DCC-BF6D-6EB1B5A18BA7}" dt="2022-01-06T09:59:17.424" v="3592" actId="20577"/>
        <pc:sldMkLst>
          <pc:docMk/>
          <pc:sldMk cId="0" sldId="258"/>
        </pc:sldMkLst>
        <pc:spChg chg="add mod">
          <ac:chgData name="김 다원" userId="ebcf146e5d9e8f3c" providerId="LiveId" clId="{511B5CBC-F9F5-4DCC-BF6D-6EB1B5A18BA7}" dt="2022-01-06T09:19:17.790" v="2959" actId="571"/>
          <ac:spMkLst>
            <pc:docMk/>
            <pc:sldMk cId="0" sldId="258"/>
            <ac:spMk id="51" creationId="{23670778-29B0-4F98-92BB-61203F40ED3F}"/>
          </ac:spMkLst>
        </pc:spChg>
        <pc:spChg chg="add mod">
          <ac:chgData name="김 다원" userId="ebcf146e5d9e8f3c" providerId="LiveId" clId="{511B5CBC-F9F5-4DCC-BF6D-6EB1B5A18BA7}" dt="2022-01-06T09:19:17.790" v="2959" actId="571"/>
          <ac:spMkLst>
            <pc:docMk/>
            <pc:sldMk cId="0" sldId="258"/>
            <ac:spMk id="52" creationId="{0505072B-02D3-41BA-B859-25BE05CBE1AB}"/>
          </ac:spMkLst>
        </pc:spChg>
        <pc:spChg chg="add del mod">
          <ac:chgData name="김 다원" userId="ebcf146e5d9e8f3c" providerId="LiveId" clId="{511B5CBC-F9F5-4DCC-BF6D-6EB1B5A18BA7}" dt="2022-01-06T09:19:31.214" v="2961" actId="478"/>
          <ac:spMkLst>
            <pc:docMk/>
            <pc:sldMk cId="0" sldId="258"/>
            <ac:spMk id="53" creationId="{94CBFE48-8CCE-47F2-A3E3-D64D178F6531}"/>
          </ac:spMkLst>
        </pc:spChg>
        <pc:spChg chg="add del mod">
          <ac:chgData name="김 다원" userId="ebcf146e5d9e8f3c" providerId="LiveId" clId="{511B5CBC-F9F5-4DCC-BF6D-6EB1B5A18BA7}" dt="2022-01-06T09:20:20.641" v="2986" actId="478"/>
          <ac:spMkLst>
            <pc:docMk/>
            <pc:sldMk cId="0" sldId="258"/>
            <ac:spMk id="54" creationId="{E462EF17-8880-4DCA-B02C-A855778977E8}"/>
          </ac:spMkLst>
        </pc:spChg>
        <pc:spChg chg="add del mod topLvl">
          <ac:chgData name="김 다원" userId="ebcf146e5d9e8f3c" providerId="LiveId" clId="{511B5CBC-F9F5-4DCC-BF6D-6EB1B5A18BA7}" dt="2022-01-06T09:30:38.998" v="3257" actId="478"/>
          <ac:spMkLst>
            <pc:docMk/>
            <pc:sldMk cId="0" sldId="258"/>
            <ac:spMk id="55" creationId="{6431FDBE-23BA-4F2E-BFFD-8E365353E54E}"/>
          </ac:spMkLst>
        </pc:spChg>
        <pc:spChg chg="mod topLvl">
          <ac:chgData name="김 다원" userId="ebcf146e5d9e8f3c" providerId="LiveId" clId="{511B5CBC-F9F5-4DCC-BF6D-6EB1B5A18BA7}" dt="2022-01-06T09:35:21.415" v="3310" actId="164"/>
          <ac:spMkLst>
            <pc:docMk/>
            <pc:sldMk cId="0" sldId="258"/>
            <ac:spMk id="61" creationId="{E9908CF2-49EF-49B2-B218-4A558E04E780}"/>
          </ac:spMkLst>
        </pc:spChg>
        <pc:spChg chg="mod topLvl">
          <ac:chgData name="김 다원" userId="ebcf146e5d9e8f3c" providerId="LiveId" clId="{511B5CBC-F9F5-4DCC-BF6D-6EB1B5A18BA7}" dt="2022-01-06T09:35:21.415" v="3310" actId="164"/>
          <ac:spMkLst>
            <pc:docMk/>
            <pc:sldMk cId="0" sldId="258"/>
            <ac:spMk id="62" creationId="{FF5170C3-782F-4E34-A456-CE3D8D0E4AFE}"/>
          </ac:spMkLst>
        </pc:spChg>
        <pc:spChg chg="mod topLvl">
          <ac:chgData name="김 다원" userId="ebcf146e5d9e8f3c" providerId="LiveId" clId="{511B5CBC-F9F5-4DCC-BF6D-6EB1B5A18BA7}" dt="2022-01-06T09:35:21.415" v="3310" actId="164"/>
          <ac:spMkLst>
            <pc:docMk/>
            <pc:sldMk cId="0" sldId="258"/>
            <ac:spMk id="63" creationId="{FD765825-651E-433B-AA15-A4B2ED3CD337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68" creationId="{7E268240-2663-487C-A787-248F1A1A164B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69" creationId="{579CEF7A-A0E0-4E02-BC4F-75A8E66CBA54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0" creationId="{6754BED2-B1C3-4C5C-B74D-5C3EEE56C782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5" creationId="{2F79027D-6F3C-4F57-A226-75E49F04A49A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6" creationId="{9BD5A23A-C729-4068-80FB-8587D70FF6E8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7" creationId="{045E0816-6076-4CD2-B800-F4548DA3B5B3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2" creationId="{4D9676D2-BE68-4219-871B-783623EC3648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3" creationId="{CF145A12-4071-4AC9-BDEF-6BF7CC83A851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4" creationId="{D96202B9-9826-4DA2-9673-8384638553E6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9" creationId="{F68760EA-1835-42BD-A845-A665BBCBC435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90" creationId="{1B74C58D-EE70-4094-8AB7-EEC762E9A9A7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91" creationId="{6242CF37-A430-4839-9BBA-AC96D31DA439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98" creationId="{F8A1B43A-476B-4E7B-BA54-67DD8AC364A0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99" creationId="{7310ED1C-7416-4F4F-BB32-8CDFB87199E2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0" creationId="{059D64AF-E340-4020-9157-D7F9D3C54A9D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4" creationId="{0C9732BB-2C87-40C4-8CB4-A71069F6E830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5" creationId="{D133E3E1-894A-4BB7-B6BB-FC7E7895C7DD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6" creationId="{6E2D09C4-D3A0-4C6E-B7D0-F8C42C656A48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0" creationId="{B6196417-8F5D-44B2-B327-035571D8142E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1" creationId="{96AA72FB-AEBD-45F8-A7C8-16292607D65C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2" creationId="{BEFF4A82-5E4A-4C6E-9920-67B2CDC67A4F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7" creationId="{4819EC16-EAC3-41AC-BD43-B96B023B78AC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8" creationId="{3B78AB2B-377B-43D7-A669-13660BF0B120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9" creationId="{D55ED2B0-105C-4DC6-90C3-8859902AACC8}"/>
          </ac:spMkLst>
        </pc:spChg>
        <pc:spChg chg="mod">
          <ac:chgData name="김 다원" userId="ebcf146e5d9e8f3c" providerId="LiveId" clId="{511B5CBC-F9F5-4DCC-BF6D-6EB1B5A18BA7}" dt="2022-01-06T09:57:52.777" v="3590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김 다원" userId="ebcf146e5d9e8f3c" providerId="LiveId" clId="{511B5CBC-F9F5-4DCC-BF6D-6EB1B5A18BA7}" dt="2022-01-06T09:59:17.424" v="3592" actId="20577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김 다원" userId="ebcf146e5d9e8f3c" providerId="LiveId" clId="{511B5CBC-F9F5-4DCC-BF6D-6EB1B5A18BA7}" dt="2022-01-06T09:29:05.980" v="3255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9:30.218" v="2960" actId="571"/>
          <ac:spMkLst>
            <pc:docMk/>
            <pc:sldMk cId="0" sldId="258"/>
            <ac:spMk id="157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9:30.218" v="2960" actId="571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9:30.218" v="2960" actId="571"/>
          <ac:spMkLst>
            <pc:docMk/>
            <pc:sldMk cId="0" sldId="258"/>
            <ac:spMk id="159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31:00.376" v="3279" actId="164"/>
          <ac:spMkLst>
            <pc:docMk/>
            <pc:sldMk cId="0" sldId="258"/>
            <ac:spMk id="185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31:00.376" v="3279" actId="164"/>
          <ac:spMkLst>
            <pc:docMk/>
            <pc:sldMk cId="0" sldId="258"/>
            <ac:spMk id="186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31:00.376" v="3279" actId="164"/>
          <ac:spMkLst>
            <pc:docMk/>
            <pc:sldMk cId="0" sldId="258"/>
            <ac:spMk id="187" creationId="{00000000-0000-0000-0000-000000000000}"/>
          </ac:spMkLst>
        </pc:spChg>
        <pc:grpChg chg="add mod">
          <ac:chgData name="김 다원" userId="ebcf146e5d9e8f3c" providerId="LiveId" clId="{511B5CBC-F9F5-4DCC-BF6D-6EB1B5A18BA7}" dt="2022-01-06T09:31:10.940" v="3293" actId="1035"/>
          <ac:grpSpMkLst>
            <pc:docMk/>
            <pc:sldMk cId="0" sldId="258"/>
            <ac:grpSpMk id="2" creationId="{AAF341AD-1003-44E2-9F88-A3DF9D1C4D81}"/>
          </ac:grpSpMkLst>
        </pc:grpChg>
        <pc:grpChg chg="add mod">
          <ac:chgData name="김 다원" userId="ebcf146e5d9e8f3c" providerId="LiveId" clId="{511B5CBC-F9F5-4DCC-BF6D-6EB1B5A18BA7}" dt="2022-01-06T09:35:21.415" v="3310" actId="164"/>
          <ac:grpSpMkLst>
            <pc:docMk/>
            <pc:sldMk cId="0" sldId="258"/>
            <ac:grpSpMk id="5" creationId="{E89D2CB9-2F88-459C-9B2A-50D0188C7095}"/>
          </ac:grpSpMkLst>
        </pc:grpChg>
        <pc:grpChg chg="add del mod">
          <ac:chgData name="김 다원" userId="ebcf146e5d9e8f3c" providerId="LiveId" clId="{511B5CBC-F9F5-4DCC-BF6D-6EB1B5A18BA7}" dt="2022-01-06T09:33:39.859" v="3294" actId="165"/>
          <ac:grpSpMkLst>
            <pc:docMk/>
            <pc:sldMk cId="0" sldId="258"/>
            <ac:grpSpMk id="57" creationId="{81D49C42-7C44-4784-AFC6-ACC5D1BA0890}"/>
          </ac:grpSpMkLst>
        </pc:grpChg>
        <pc:grpChg chg="del mod topLvl">
          <ac:chgData name="김 다원" userId="ebcf146e5d9e8f3c" providerId="LiveId" clId="{511B5CBC-F9F5-4DCC-BF6D-6EB1B5A18BA7}" dt="2022-01-06T09:33:43.439" v="3295" actId="165"/>
          <ac:grpSpMkLst>
            <pc:docMk/>
            <pc:sldMk cId="0" sldId="258"/>
            <ac:grpSpMk id="58" creationId="{A2980603-9476-4125-9C64-520329C90EDE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64" creationId="{35F16205-8EF9-4C2D-A1D3-45600047794C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65" creationId="{B5C549E9-30E0-4DEF-8A16-DE546B55E8CF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71" creationId="{73B00107-D27D-4775-BC99-445788690B71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72" creationId="{3EB635EC-25BD-4EDF-A687-767F488FD5C1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78" creationId="{EA55862F-D86E-4534-94D7-0D201FB811A2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79" creationId="{42FEF7FE-42CA-4772-813C-82479CA5CCA6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85" creationId="{06E65BB7-F4B9-465E-81F3-00454CAEF8A8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86" creationId="{E63D3AA3-9F0B-46F2-A25A-0CEF55F13996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96" creationId="{24640FD5-DD98-4EA0-824D-BA80B6874A54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102" creationId="{A7984512-58EF-41B6-BD92-C40E5CA7DF66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108" creationId="{592C7CA5-689D-4468-AD1F-35DD44C61D78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114" creationId="{4FA21A8C-D574-4C48-851D-6A962C310F0E}"/>
          </ac:grpSpMkLst>
        </pc:grpChg>
        <pc:grpChg chg="mod">
          <ac:chgData name="김 다원" userId="ebcf146e5d9e8f3c" providerId="LiveId" clId="{511B5CBC-F9F5-4DCC-BF6D-6EB1B5A18BA7}" dt="2022-01-06T09:57:08.759" v="3531"/>
          <ac:grpSpMkLst>
            <pc:docMk/>
            <pc:sldMk cId="0" sldId="258"/>
            <ac:grpSpMk id="116" creationId="{74092397-C244-4411-BF6D-F9F155ACAFAC}"/>
          </ac:grpSpMkLst>
        </pc:grpChg>
        <pc:grpChg chg="del mod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54" creationId="{00000000-0000-0000-0000-000000000000}"/>
          </ac:grpSpMkLst>
        </pc:grpChg>
        <pc:grpChg chg="mod">
          <ac:chgData name="김 다원" userId="ebcf146e5d9e8f3c" providerId="LiveId" clId="{511B5CBC-F9F5-4DCC-BF6D-6EB1B5A18BA7}" dt="2022-01-06T09:19:30.218" v="2960" actId="571"/>
          <ac:grpSpMkLst>
            <pc:docMk/>
            <pc:sldMk cId="0" sldId="258"/>
            <ac:grpSpMk id="155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61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68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75" creationId="{00000000-0000-0000-0000-000000000000}"/>
          </ac:grpSpMkLst>
        </pc:grpChg>
        <pc:grpChg chg="del mod">
          <ac:chgData name="김 다원" userId="ebcf146e5d9e8f3c" providerId="LiveId" clId="{511B5CBC-F9F5-4DCC-BF6D-6EB1B5A18BA7}" dt="2022-01-06T09:26:18.602" v="3093" actId="165"/>
          <ac:grpSpMkLst>
            <pc:docMk/>
            <pc:sldMk cId="0" sldId="258"/>
            <ac:grpSpMk id="182" creationId="{00000000-0000-0000-0000-000000000000}"/>
          </ac:grpSpMkLst>
        </pc:grpChg>
        <pc:grpChg chg="del mod topLvl">
          <ac:chgData name="김 다원" userId="ebcf146e5d9e8f3c" providerId="LiveId" clId="{511B5CBC-F9F5-4DCC-BF6D-6EB1B5A18BA7}" dt="2022-01-06T09:26:22.500" v="3094" actId="165"/>
          <ac:grpSpMkLst>
            <pc:docMk/>
            <pc:sldMk cId="0" sldId="258"/>
            <ac:grpSpMk id="183" creationId="{00000000-0000-0000-0000-000000000000}"/>
          </ac:grpSpMkLst>
        </pc:grpChg>
        <pc:picChg chg="add mod ord">
          <ac:chgData name="김 다원" userId="ebcf146e5d9e8f3c" providerId="LiveId" clId="{511B5CBC-F9F5-4DCC-BF6D-6EB1B5A18BA7}" dt="2022-01-06T09:35:21.415" v="3310" actId="164"/>
          <ac:picMkLst>
            <pc:docMk/>
            <pc:sldMk cId="0" sldId="258"/>
            <ac:picMk id="4" creationId="{B9FDCC1F-E86A-4C52-9C2B-1A2372C94061}"/>
          </ac:picMkLst>
        </pc:picChg>
        <pc:picChg chg="add mod ord">
          <ac:chgData name="김 다원" userId="ebcf146e5d9e8f3c" providerId="LiveId" clId="{511B5CBC-F9F5-4DCC-BF6D-6EB1B5A18BA7}" dt="2022-01-06T09:31:00.376" v="3279" actId="164"/>
          <ac:picMkLst>
            <pc:docMk/>
            <pc:sldMk cId="0" sldId="258"/>
            <ac:picMk id="56" creationId="{85DB118F-7DDB-4CAA-BF36-D4900F2E5AB1}"/>
          </ac:picMkLst>
        </pc:picChg>
        <pc:picChg chg="del mod topLvl">
          <ac:chgData name="김 다원" userId="ebcf146e5d9e8f3c" providerId="LiveId" clId="{511B5CBC-F9F5-4DCC-BF6D-6EB1B5A18BA7}" dt="2022-01-06T09:33:45.454" v="3296" actId="478"/>
          <ac:picMkLst>
            <pc:docMk/>
            <pc:sldMk cId="0" sldId="258"/>
            <ac:picMk id="60" creationId="{ACD3F9F7-0E7E-4FFC-8DC0-D949BC788CC6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67" creationId="{4717220B-AD01-4C49-8CC8-311902546D93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74" creationId="{053D3992-95C9-4C07-9169-B0BFFC870A12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81" creationId="{1BDCD550-B496-44F2-BC74-08D6EE652AB4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88" creationId="{4A97CF38-744F-483D-9D0A-BD098EC3FBFA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97" creationId="{8B073400-10E5-4F4E-A3DC-4AD16621FC30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103" creationId="{02A1B6F1-3A67-457A-B971-E1937B92023B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109" creationId="{E1A410EA-1D5A-4C97-AA6A-6B85CF3BB0BC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115" creationId="{E0E29547-009F-4D7F-93E6-B591B6D4E5F6}"/>
          </ac:picMkLst>
        </pc:picChg>
        <pc:picChg chg="mod">
          <ac:chgData name="김 다원" userId="ebcf146e5d9e8f3c" providerId="LiveId" clId="{511B5CBC-F9F5-4DCC-BF6D-6EB1B5A18BA7}" dt="2022-01-06T09:19:30.218" v="2960" actId="571"/>
          <ac:picMkLst>
            <pc:docMk/>
            <pc:sldMk cId="0" sldId="258"/>
            <ac:picMk id="156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26:25.562" v="3095" actId="478"/>
          <ac:picMkLst>
            <pc:docMk/>
            <pc:sldMk cId="0" sldId="258"/>
            <ac:picMk id="184" creationId="{00000000-0000-0000-0000-000000000000}"/>
          </ac:picMkLst>
        </pc:picChg>
        <pc:cxnChg chg="mod topLvl">
          <ac:chgData name="김 다원" userId="ebcf146e5d9e8f3c" providerId="LiveId" clId="{511B5CBC-F9F5-4DCC-BF6D-6EB1B5A18BA7}" dt="2022-01-06T09:35:21.415" v="3310" actId="164"/>
          <ac:cxnSpMkLst>
            <pc:docMk/>
            <pc:sldMk cId="0" sldId="258"/>
            <ac:cxnSpMk id="59" creationId="{32791A6D-ECF2-4367-A514-2B02843EA4B1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66" creationId="{D767B355-2CD9-49CA-9CC9-423D2D51FFEF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73" creationId="{A59739E5-9CD6-4561-94D2-88F6ADF9B5D7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80" creationId="{E3B19998-C543-47B7-AF1B-9E2D191781DF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87" creationId="{EAE65E66-BD09-4772-839E-F7302D90C582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01" creationId="{A4F7214F-7BB3-4D36-8D0A-71A6A6DF69E5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07" creationId="{E2654646-43CD-4EBC-99E2-B6A3B164815B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13" creationId="{74FA6151-DE39-46FC-9A31-4E65BB9B60A9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20" creationId="{4F11DCB9-6384-46EE-B6F5-A4FAFE899FFB}"/>
          </ac:cxnSpMkLst>
        </pc:cxnChg>
        <pc:cxnChg chg="mod">
          <ac:chgData name="김 다원" userId="ebcf146e5d9e8f3c" providerId="LiveId" clId="{511B5CBC-F9F5-4DCC-BF6D-6EB1B5A18BA7}" dt="2022-01-06T09:19:30.218" v="2960" actId="571"/>
          <ac:cxnSpMkLst>
            <pc:docMk/>
            <pc:sldMk cId="0" sldId="258"/>
            <ac:cxnSpMk id="160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31:00.376" v="3279" actId="164"/>
          <ac:cxnSpMkLst>
            <pc:docMk/>
            <pc:sldMk cId="0" sldId="258"/>
            <ac:cxnSpMk id="188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7T03:57:30.881" v="3846"/>
        <pc:sldMkLst>
          <pc:docMk/>
          <pc:sldMk cId="0" sldId="259"/>
        </pc:sldMkLst>
        <pc:spChg chg="add mod">
          <ac:chgData name="김 다원" userId="ebcf146e5d9e8f3c" providerId="LiveId" clId="{511B5CBC-F9F5-4DCC-BF6D-6EB1B5A18BA7}" dt="2022-01-06T04:32:54.716" v="144" actId="164"/>
          <ac:spMkLst>
            <pc:docMk/>
            <pc:sldMk cId="0" sldId="259"/>
            <ac:spMk id="28" creationId="{2DA9F732-8D87-4A80-ADFF-68E39F63B94E}"/>
          </ac:spMkLst>
        </pc:spChg>
        <pc:spChg chg="add mod">
          <ac:chgData name="김 다원" userId="ebcf146e5d9e8f3c" providerId="LiveId" clId="{511B5CBC-F9F5-4DCC-BF6D-6EB1B5A18BA7}" dt="2022-01-06T04:32:54.716" v="144" actId="164"/>
          <ac:spMkLst>
            <pc:docMk/>
            <pc:sldMk cId="0" sldId="259"/>
            <ac:spMk id="30" creationId="{D2B75478-D6E0-4472-8842-4E528898AEBD}"/>
          </ac:spMkLst>
        </pc:spChg>
        <pc:spChg chg="add mod">
          <ac:chgData name="김 다원" userId="ebcf146e5d9e8f3c" providerId="LiveId" clId="{511B5CBC-F9F5-4DCC-BF6D-6EB1B5A18BA7}" dt="2022-01-06T04:32:59.490" v="145" actId="164"/>
          <ac:spMkLst>
            <pc:docMk/>
            <pc:sldMk cId="0" sldId="259"/>
            <ac:spMk id="31" creationId="{13E0985C-10AC-4736-BD7A-A9AE22107F42}"/>
          </ac:spMkLst>
        </pc:spChg>
        <pc:spChg chg="add mod">
          <ac:chgData name="김 다원" userId="ebcf146e5d9e8f3c" providerId="LiveId" clId="{511B5CBC-F9F5-4DCC-BF6D-6EB1B5A18BA7}" dt="2022-01-06T04:32:59.490" v="145" actId="164"/>
          <ac:spMkLst>
            <pc:docMk/>
            <pc:sldMk cId="0" sldId="259"/>
            <ac:spMk id="33" creationId="{7DF60A64-146B-4599-B050-8B95624DB3D6}"/>
          </ac:spMkLst>
        </pc:spChg>
        <pc:spChg chg="add mod topLvl">
          <ac:chgData name="김 다원" userId="ebcf146e5d9e8f3c" providerId="LiveId" clId="{511B5CBC-F9F5-4DCC-BF6D-6EB1B5A18BA7}" dt="2022-01-06T08:43:18.825" v="2399" actId="20577"/>
          <ac:spMkLst>
            <pc:docMk/>
            <pc:sldMk cId="0" sldId="259"/>
            <ac:spMk id="42" creationId="{1467662F-0411-4888-8DD2-616D434F5927}"/>
          </ac:spMkLst>
        </pc:spChg>
        <pc:spChg chg="add mod topLvl">
          <ac:chgData name="김 다원" userId="ebcf146e5d9e8f3c" providerId="LiveId" clId="{511B5CBC-F9F5-4DCC-BF6D-6EB1B5A18BA7}" dt="2022-01-06T08:30:32.740" v="2006" actId="164"/>
          <ac:spMkLst>
            <pc:docMk/>
            <pc:sldMk cId="0" sldId="259"/>
            <ac:spMk id="43" creationId="{D46B161D-545D-4F4F-882C-C4D6405C0D28}"/>
          </ac:spMkLst>
        </pc:spChg>
        <pc:spChg chg="add mod topLvl">
          <ac:chgData name="김 다원" userId="ebcf146e5d9e8f3c" providerId="LiveId" clId="{511B5CBC-F9F5-4DCC-BF6D-6EB1B5A18BA7}" dt="2022-01-06T08:51:13.122" v="2694" actId="1038"/>
          <ac:spMkLst>
            <pc:docMk/>
            <pc:sldMk cId="0" sldId="259"/>
            <ac:spMk id="44" creationId="{6131A924-769D-49E9-851C-DDB956F17F3D}"/>
          </ac:spMkLst>
        </pc:spChg>
        <pc:spChg chg="add del mod">
          <ac:chgData name="김 다원" userId="ebcf146e5d9e8f3c" providerId="LiveId" clId="{511B5CBC-F9F5-4DCC-BF6D-6EB1B5A18BA7}" dt="2022-01-06T08:22:15.635" v="1462"/>
          <ac:spMkLst>
            <pc:docMk/>
            <pc:sldMk cId="0" sldId="259"/>
            <ac:spMk id="49" creationId="{B501358D-4646-446F-B9A7-EA16ED579FB1}"/>
          </ac:spMkLst>
        </pc:spChg>
        <pc:spChg chg="add mod topLvl">
          <ac:chgData name="김 다원" userId="ebcf146e5d9e8f3c" providerId="LiveId" clId="{511B5CBC-F9F5-4DCC-BF6D-6EB1B5A18BA7}" dt="2022-01-07T03:57:30.881" v="3846"/>
          <ac:spMkLst>
            <pc:docMk/>
            <pc:sldMk cId="0" sldId="259"/>
            <ac:spMk id="50" creationId="{87D5E9D6-4E6C-49E2-A870-0A1BA4CC29B7}"/>
          </ac:spMkLst>
        </pc:spChg>
        <pc:spChg chg="mod">
          <ac:chgData name="김 다원" userId="ebcf146e5d9e8f3c" providerId="LiveId" clId="{511B5CBC-F9F5-4DCC-BF6D-6EB1B5A18BA7}" dt="2022-01-06T08:31:29.355" v="2017" actId="571"/>
          <ac:spMkLst>
            <pc:docMk/>
            <pc:sldMk cId="0" sldId="259"/>
            <ac:spMk id="56" creationId="{6A54764A-BF7F-4995-9775-F4B097F4DCD7}"/>
          </ac:spMkLst>
        </pc:spChg>
        <pc:spChg chg="mod">
          <ac:chgData name="김 다원" userId="ebcf146e5d9e8f3c" providerId="LiveId" clId="{511B5CBC-F9F5-4DCC-BF6D-6EB1B5A18BA7}" dt="2022-01-06T08:45:45.947" v="2499" actId="20577"/>
          <ac:spMkLst>
            <pc:docMk/>
            <pc:sldMk cId="0" sldId="259"/>
            <ac:spMk id="57" creationId="{C11E0988-289D-4B37-8FC7-9309135A7738}"/>
          </ac:spMkLst>
        </pc:spChg>
        <pc:spChg chg="mod topLvl">
          <ac:chgData name="김 다원" userId="ebcf146e5d9e8f3c" providerId="LiveId" clId="{511B5CBC-F9F5-4DCC-BF6D-6EB1B5A18BA7}" dt="2022-01-06T08:30:17.798" v="2003" actId="165"/>
          <ac:spMkLst>
            <pc:docMk/>
            <pc:sldMk cId="0" sldId="259"/>
            <ac:spMk id="195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46:01.090" v="2509" actId="20577"/>
          <ac:spMkLst>
            <pc:docMk/>
            <pc:sldMk cId="0" sldId="259"/>
            <ac:spMk id="197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20:12.009" v="1429" actId="165"/>
          <ac:spMkLst>
            <pc:docMk/>
            <pc:sldMk cId="0" sldId="259"/>
            <ac:spMk id="198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30:01.081" v="2002" actId="1035"/>
          <ac:spMkLst>
            <pc:docMk/>
            <pc:sldMk cId="0" sldId="259"/>
            <ac:spMk id="200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30:43.425" v="2009" actId="165"/>
          <ac:spMkLst>
            <pc:docMk/>
            <pc:sldMk cId="0" sldId="259"/>
            <ac:spMk id="201" creationId="{00000000-0000-0000-0000-000000000000}"/>
          </ac:spMkLst>
        </pc:spChg>
        <pc:spChg chg="add del mod topLvl">
          <ac:chgData name="김 다원" userId="ebcf146e5d9e8f3c" providerId="LiveId" clId="{511B5CBC-F9F5-4DCC-BF6D-6EB1B5A18BA7}" dt="2022-01-06T08:30:48.685" v="2010" actId="164"/>
          <ac:spMkLst>
            <pc:docMk/>
            <pc:sldMk cId="0" sldId="259"/>
            <ac:spMk id="203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31:14.275" v="2015" actId="165"/>
          <ac:spMkLst>
            <pc:docMk/>
            <pc:sldMk cId="0" sldId="259"/>
            <ac:spMk id="204" creationId="{00000000-0000-0000-0000-000000000000}"/>
          </ac:spMkLst>
        </pc:spChg>
        <pc:spChg chg="del mod topLvl">
          <ac:chgData name="김 다원" userId="ebcf146e5d9e8f3c" providerId="LiveId" clId="{511B5CBC-F9F5-4DCC-BF6D-6EB1B5A18BA7}" dt="2022-01-06T08:31:17.014" v="2016" actId="478"/>
          <ac:spMkLst>
            <pc:docMk/>
            <pc:sldMk cId="0" sldId="259"/>
            <ac:spMk id="206" creationId="{00000000-0000-0000-0000-000000000000}"/>
          </ac:spMkLst>
        </pc:spChg>
        <pc:grpChg chg="add del mod">
          <ac:chgData name="김 다원" userId="ebcf146e5d9e8f3c" providerId="LiveId" clId="{511B5CBC-F9F5-4DCC-BF6D-6EB1B5A18BA7}" dt="2022-01-06T07:45:11.625" v="752" actId="165"/>
          <ac:grpSpMkLst>
            <pc:docMk/>
            <pc:sldMk cId="0" sldId="259"/>
            <ac:grpSpMk id="2" creationId="{FA37E14E-DEC1-4DEC-894D-CA840F8ABC08}"/>
          </ac:grpSpMkLst>
        </pc:grpChg>
        <pc:grpChg chg="add del mod">
          <ac:chgData name="김 다원" userId="ebcf146e5d9e8f3c" providerId="LiveId" clId="{511B5CBC-F9F5-4DCC-BF6D-6EB1B5A18BA7}" dt="2022-01-06T04:44:11.918" v="747" actId="165"/>
          <ac:grpSpMkLst>
            <pc:docMk/>
            <pc:sldMk cId="0" sldId="259"/>
            <ac:grpSpMk id="3" creationId="{46E281DD-A958-435D-B30D-E56ABA5B23F5}"/>
          </ac:grpSpMkLst>
        </pc:grpChg>
        <pc:grpChg chg="add del mod">
          <ac:chgData name="김 다원" userId="ebcf146e5d9e8f3c" providerId="LiveId" clId="{511B5CBC-F9F5-4DCC-BF6D-6EB1B5A18BA7}" dt="2022-01-06T08:20:12.009" v="1429" actId="165"/>
          <ac:grpSpMkLst>
            <pc:docMk/>
            <pc:sldMk cId="0" sldId="259"/>
            <ac:grpSpMk id="4" creationId="{7E1BFB9F-8395-485B-ACCB-07084E859C0F}"/>
          </ac:grpSpMkLst>
        </pc:grpChg>
        <pc:grpChg chg="add del mod">
          <ac:chgData name="김 다원" userId="ebcf146e5d9e8f3c" providerId="LiveId" clId="{511B5CBC-F9F5-4DCC-BF6D-6EB1B5A18BA7}" dt="2022-01-06T08:31:14.275" v="2015" actId="165"/>
          <ac:grpSpMkLst>
            <pc:docMk/>
            <pc:sldMk cId="0" sldId="259"/>
            <ac:grpSpMk id="5" creationId="{ED3BCD7E-56CE-4FD8-88E1-9AFE92082A1A}"/>
          </ac:grpSpMkLst>
        </pc:grpChg>
        <pc:grpChg chg="add del mod">
          <ac:chgData name="김 다원" userId="ebcf146e5d9e8f3c" providerId="LiveId" clId="{511B5CBC-F9F5-4DCC-BF6D-6EB1B5A18BA7}" dt="2022-01-06T04:33:06.803" v="148" actId="21"/>
          <ac:grpSpMkLst>
            <pc:docMk/>
            <pc:sldMk cId="0" sldId="259"/>
            <ac:grpSpMk id="6" creationId="{9CF4E077-1C7E-445E-9941-0C4BA55FEDF3}"/>
          </ac:grpSpMkLst>
        </pc:grpChg>
        <pc:grpChg chg="add del mod">
          <ac:chgData name="김 다원" userId="ebcf146e5d9e8f3c" providerId="LiveId" clId="{511B5CBC-F9F5-4DCC-BF6D-6EB1B5A18BA7}" dt="2022-01-06T04:33:06.803" v="148" actId="21"/>
          <ac:grpSpMkLst>
            <pc:docMk/>
            <pc:sldMk cId="0" sldId="259"/>
            <ac:grpSpMk id="7" creationId="{BDC0CE2B-7CD9-42C3-803B-3A9A5D521855}"/>
          </ac:grpSpMkLst>
        </pc:grpChg>
        <pc:grpChg chg="add del mod">
          <ac:chgData name="김 다원" userId="ebcf146e5d9e8f3c" providerId="LiveId" clId="{511B5CBC-F9F5-4DCC-BF6D-6EB1B5A18BA7}" dt="2022-01-06T08:28:26.207" v="1928" actId="165"/>
          <ac:grpSpMkLst>
            <pc:docMk/>
            <pc:sldMk cId="0" sldId="259"/>
            <ac:grpSpMk id="10" creationId="{D2EE857E-62A9-4A25-B60B-ADADE7733C79}"/>
          </ac:grpSpMkLst>
        </pc:grpChg>
        <pc:grpChg chg="add del mod">
          <ac:chgData name="김 다원" userId="ebcf146e5d9e8f3c" providerId="LiveId" clId="{511B5CBC-F9F5-4DCC-BF6D-6EB1B5A18BA7}" dt="2022-01-06T08:30:17.798" v="2003" actId="165"/>
          <ac:grpSpMkLst>
            <pc:docMk/>
            <pc:sldMk cId="0" sldId="259"/>
            <ac:grpSpMk id="11" creationId="{AAA9FC84-6DA4-419B-BB50-54F3BEE8297D}"/>
          </ac:grpSpMkLst>
        </pc:grpChg>
        <pc:grpChg chg="add del mod">
          <ac:chgData name="김 다원" userId="ebcf146e5d9e8f3c" providerId="LiveId" clId="{511B5CBC-F9F5-4DCC-BF6D-6EB1B5A18BA7}" dt="2022-01-06T08:30:43.425" v="2009" actId="165"/>
          <ac:grpSpMkLst>
            <pc:docMk/>
            <pc:sldMk cId="0" sldId="259"/>
            <ac:grpSpMk id="12" creationId="{573BCB06-F0C0-43C8-8A06-31060214CEB4}"/>
          </ac:grpSpMkLst>
        </pc:grpChg>
        <pc:grpChg chg="add mod">
          <ac:chgData name="김 다원" userId="ebcf146e5d9e8f3c" providerId="LiveId" clId="{511B5CBC-F9F5-4DCC-BF6D-6EB1B5A18BA7}" dt="2022-01-06T08:30:28.995" v="2005" actId="1076"/>
          <ac:grpSpMkLst>
            <pc:docMk/>
            <pc:sldMk cId="0" sldId="259"/>
            <ac:grpSpMk id="13" creationId="{3D7E49E2-A601-4EC4-B2F3-7CE0ACDB9A83}"/>
          </ac:grpSpMkLst>
        </pc:grpChg>
        <pc:grpChg chg="add mod">
          <ac:chgData name="김 다원" userId="ebcf146e5d9e8f3c" providerId="LiveId" clId="{511B5CBC-F9F5-4DCC-BF6D-6EB1B5A18BA7}" dt="2022-01-06T08:30:34.602" v="2008" actId="1035"/>
          <ac:grpSpMkLst>
            <pc:docMk/>
            <pc:sldMk cId="0" sldId="259"/>
            <ac:grpSpMk id="14" creationId="{9BD2A619-84B6-48C9-A24E-E494717D8CD6}"/>
          </ac:grpSpMkLst>
        </pc:grpChg>
        <pc:grpChg chg="add mod">
          <ac:chgData name="김 다원" userId="ebcf146e5d9e8f3c" providerId="LiveId" clId="{511B5CBC-F9F5-4DCC-BF6D-6EB1B5A18BA7}" dt="2022-01-06T08:30:49.984" v="2012" actId="1035"/>
          <ac:grpSpMkLst>
            <pc:docMk/>
            <pc:sldMk cId="0" sldId="259"/>
            <ac:grpSpMk id="15" creationId="{F18C84D9-4D1F-406F-8633-14D36F5DFF65}"/>
          </ac:grpSpMkLst>
        </pc:grpChg>
        <pc:grpChg chg="add mod">
          <ac:chgData name="김 다원" userId="ebcf146e5d9e8f3c" providerId="LiveId" clId="{511B5CBC-F9F5-4DCC-BF6D-6EB1B5A18BA7}" dt="2022-01-06T08:31:32.727" v="2019" actId="1035"/>
          <ac:grpSpMkLst>
            <pc:docMk/>
            <pc:sldMk cId="0" sldId="259"/>
            <ac:grpSpMk id="55" creationId="{9E3B6BA0-47FB-4606-8805-B0070368DEA7}"/>
          </ac:grpSpMkLst>
        </pc:grpChg>
        <pc:picChg chg="add mod">
          <ac:chgData name="김 다원" userId="ebcf146e5d9e8f3c" providerId="LiveId" clId="{511B5CBC-F9F5-4DCC-BF6D-6EB1B5A18BA7}" dt="2022-01-06T04:32:54.716" v="144" actId="164"/>
          <ac:picMkLst>
            <pc:docMk/>
            <pc:sldMk cId="0" sldId="259"/>
            <ac:picMk id="34" creationId="{E56FFA3A-4513-4BBC-B2B1-100FDFF52002}"/>
          </ac:picMkLst>
        </pc:picChg>
        <pc:picChg chg="add mod">
          <ac:chgData name="김 다원" userId="ebcf146e5d9e8f3c" providerId="LiveId" clId="{511B5CBC-F9F5-4DCC-BF6D-6EB1B5A18BA7}" dt="2022-01-06T04:32:59.490" v="145" actId="164"/>
          <ac:picMkLst>
            <pc:docMk/>
            <pc:sldMk cId="0" sldId="259"/>
            <ac:picMk id="35" creationId="{56B00DCB-652E-47AE-8929-D43DBE5574DF}"/>
          </ac:picMkLst>
        </pc:picChg>
        <pc:picChg chg="mod topLvl">
          <ac:chgData name="김 다원" userId="ebcf146e5d9e8f3c" providerId="LiveId" clId="{511B5CBC-F9F5-4DCC-BF6D-6EB1B5A18BA7}" dt="2022-01-06T08:30:17.798" v="2003" actId="165"/>
          <ac:picMkLst>
            <pc:docMk/>
            <pc:sldMk cId="0" sldId="259"/>
            <ac:picMk id="215" creationId="{00000000-0000-0000-0000-000000000000}"/>
          </ac:picMkLst>
        </pc:picChg>
        <pc:picChg chg="mod topLvl">
          <ac:chgData name="김 다원" userId="ebcf146e5d9e8f3c" providerId="LiveId" clId="{511B5CBC-F9F5-4DCC-BF6D-6EB1B5A18BA7}" dt="2022-01-06T08:20:12.009" v="1429" actId="165"/>
          <ac:picMkLst>
            <pc:docMk/>
            <pc:sldMk cId="0" sldId="259"/>
            <ac:picMk id="216" creationId="{00000000-0000-0000-0000-000000000000}"/>
          </ac:picMkLst>
        </pc:picChg>
        <pc:picChg chg="mod topLvl">
          <ac:chgData name="김 다원" userId="ebcf146e5d9e8f3c" providerId="LiveId" clId="{511B5CBC-F9F5-4DCC-BF6D-6EB1B5A18BA7}" dt="2022-01-06T08:30:43.425" v="2009" actId="165"/>
          <ac:picMkLst>
            <pc:docMk/>
            <pc:sldMk cId="0" sldId="259"/>
            <ac:picMk id="217" creationId="{00000000-0000-0000-0000-000000000000}"/>
          </ac:picMkLst>
        </pc:picChg>
        <pc:picChg chg="mod topLvl">
          <ac:chgData name="김 다원" userId="ebcf146e5d9e8f3c" providerId="LiveId" clId="{511B5CBC-F9F5-4DCC-BF6D-6EB1B5A18BA7}" dt="2022-01-06T08:31:14.275" v="2015" actId="165"/>
          <ac:picMkLst>
            <pc:docMk/>
            <pc:sldMk cId="0" sldId="259"/>
            <ac:picMk id="218" creationId="{00000000-0000-0000-0000-000000000000}"/>
          </ac:picMkLst>
        </pc:picChg>
        <pc:cxnChg chg="add del mod topLvl">
          <ac:chgData name="김 다원" userId="ebcf146e5d9e8f3c" providerId="LiveId" clId="{511B5CBC-F9F5-4DCC-BF6D-6EB1B5A18BA7}" dt="2022-01-06T08:29:29.657" v="1984" actId="478"/>
          <ac:cxnSpMkLst>
            <pc:docMk/>
            <pc:sldMk cId="0" sldId="259"/>
            <ac:cxnSpMk id="9" creationId="{BED02221-AB74-41E0-8171-45CBD988FF01}"/>
          </ac:cxnSpMkLst>
        </pc:cxnChg>
        <pc:cxnChg chg="add mod">
          <ac:chgData name="김 다원" userId="ebcf146e5d9e8f3c" providerId="LiveId" clId="{511B5CBC-F9F5-4DCC-BF6D-6EB1B5A18BA7}" dt="2022-01-06T04:32:54.716" v="144" actId="164"/>
          <ac:cxnSpMkLst>
            <pc:docMk/>
            <pc:sldMk cId="0" sldId="259"/>
            <ac:cxnSpMk id="29" creationId="{87870C57-55F5-45D6-B5F1-4B0C047C298C}"/>
          </ac:cxnSpMkLst>
        </pc:cxnChg>
        <pc:cxnChg chg="add mod">
          <ac:chgData name="김 다원" userId="ebcf146e5d9e8f3c" providerId="LiveId" clId="{511B5CBC-F9F5-4DCC-BF6D-6EB1B5A18BA7}" dt="2022-01-06T04:32:59.490" v="145" actId="164"/>
          <ac:cxnSpMkLst>
            <pc:docMk/>
            <pc:sldMk cId="0" sldId="259"/>
            <ac:cxnSpMk id="32" creationId="{A7438FBA-A859-404B-AC60-A8FD5A16F875}"/>
          </ac:cxnSpMkLst>
        </pc:cxnChg>
        <pc:cxnChg chg="mod topLvl">
          <ac:chgData name="김 다원" userId="ebcf146e5d9e8f3c" providerId="LiveId" clId="{511B5CBC-F9F5-4DCC-BF6D-6EB1B5A18BA7}" dt="2022-01-06T08:30:17.798" v="2003" actId="165"/>
          <ac:cxnSpMkLst>
            <pc:docMk/>
            <pc:sldMk cId="0" sldId="259"/>
            <ac:cxnSpMk id="196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8:20:12.009" v="1429" actId="165"/>
          <ac:cxnSpMkLst>
            <pc:docMk/>
            <pc:sldMk cId="0" sldId="259"/>
            <ac:cxnSpMk id="199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8:30:43.425" v="2009" actId="165"/>
          <ac:cxnSpMkLst>
            <pc:docMk/>
            <pc:sldMk cId="0" sldId="259"/>
            <ac:cxnSpMk id="202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8:31:14.275" v="2015" actId="165"/>
          <ac:cxnSpMkLst>
            <pc:docMk/>
            <pc:sldMk cId="0" sldId="259"/>
            <ac:cxnSpMk id="205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7T04:09:07.656" v="4447" actId="14100"/>
        <pc:sldMkLst>
          <pc:docMk/>
          <pc:sldMk cId="0" sldId="260"/>
        </pc:sldMkLst>
        <pc:spChg chg="add del mod">
          <ac:chgData name="김 다원" userId="ebcf146e5d9e8f3c" providerId="LiveId" clId="{511B5CBC-F9F5-4DCC-BF6D-6EB1B5A18BA7}" dt="2022-01-06T04:38:54.147" v="438"/>
          <ac:spMkLst>
            <pc:docMk/>
            <pc:sldMk cId="0" sldId="260"/>
            <ac:spMk id="3" creationId="{B9C07252-D83B-424C-9A6B-C9F0DC06E415}"/>
          </ac:spMkLst>
        </pc:spChg>
        <pc:spChg chg="add mod">
          <ac:chgData name="김 다원" userId="ebcf146e5d9e8f3c" providerId="LiveId" clId="{511B5CBC-F9F5-4DCC-BF6D-6EB1B5A18BA7}" dt="2022-01-06T08:48:28.198" v="2647"/>
          <ac:spMkLst>
            <pc:docMk/>
            <pc:sldMk cId="0" sldId="260"/>
            <ac:spMk id="4" creationId="{A6DBA8B9-AEB7-49D8-AD4C-3233AB0888F2}"/>
          </ac:spMkLst>
        </pc:spChg>
        <pc:spChg chg="add mod">
          <ac:chgData name="김 다원" userId="ebcf146e5d9e8f3c" providerId="LiveId" clId="{511B5CBC-F9F5-4DCC-BF6D-6EB1B5A18BA7}" dt="2022-01-06T09:41:00.600" v="3361" actId="164"/>
          <ac:spMkLst>
            <pc:docMk/>
            <pc:sldMk cId="0" sldId="260"/>
            <ac:spMk id="28" creationId="{7A7438FE-DD72-4ED1-91AC-B7B47346690C}"/>
          </ac:spMkLst>
        </pc:spChg>
        <pc:spChg chg="add mod">
          <ac:chgData name="김 다원" userId="ebcf146e5d9e8f3c" providerId="LiveId" clId="{511B5CBC-F9F5-4DCC-BF6D-6EB1B5A18BA7}" dt="2022-01-07T04:09:07.656" v="4447" actId="14100"/>
          <ac:spMkLst>
            <pc:docMk/>
            <pc:sldMk cId="0" sldId="260"/>
            <ac:spMk id="29" creationId="{0E9AF696-E394-4504-92F8-528005F0262F}"/>
          </ac:spMkLst>
        </pc:spChg>
        <pc:spChg chg="mod">
          <ac:chgData name="김 다원" userId="ebcf146e5d9e8f3c" providerId="LiveId" clId="{511B5CBC-F9F5-4DCC-BF6D-6EB1B5A18BA7}" dt="2022-01-06T04:34:02.244" v="257"/>
          <ac:spMkLst>
            <pc:docMk/>
            <pc:sldMk cId="0" sldId="260"/>
            <ac:spMk id="225" creationId="{00000000-0000-0000-0000-000000000000}"/>
          </ac:spMkLst>
        </pc:spChg>
        <pc:spChg chg="mod">
          <ac:chgData name="김 다원" userId="ebcf146e5d9e8f3c" providerId="LiveId" clId="{511B5CBC-F9F5-4DCC-BF6D-6EB1B5A18BA7}" dt="2022-01-06T09:41:00.600" v="3361" actId="164"/>
          <ac:spMkLst>
            <pc:docMk/>
            <pc:sldMk cId="0" sldId="260"/>
            <ac:spMk id="227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4:34:48.890" v="306"/>
          <ac:spMkLst>
            <pc:docMk/>
            <pc:sldMk cId="0" sldId="260"/>
            <ac:spMk id="228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1:33.564" v="3416" actId="1038"/>
          <ac:spMkLst>
            <pc:docMk/>
            <pc:sldMk cId="0" sldId="260"/>
            <ac:spMk id="230" creationId="{00000000-0000-0000-0000-000000000000}"/>
          </ac:spMkLst>
        </pc:spChg>
        <pc:spChg chg="mod">
          <ac:chgData name="김 다원" userId="ebcf146e5d9e8f3c" providerId="LiveId" clId="{511B5CBC-F9F5-4DCC-BF6D-6EB1B5A18BA7}" dt="2022-01-06T04:34:17.393" v="282"/>
          <ac:spMkLst>
            <pc:docMk/>
            <pc:sldMk cId="0" sldId="260"/>
            <ac:spMk id="231" creationId="{00000000-0000-0000-0000-000000000000}"/>
          </ac:spMkLst>
        </pc:spChg>
        <pc:spChg chg="mod">
          <ac:chgData name="김 다원" userId="ebcf146e5d9e8f3c" providerId="LiveId" clId="{511B5CBC-F9F5-4DCC-BF6D-6EB1B5A18BA7}" dt="2022-01-06T04:41:07.580" v="617" actId="164"/>
          <ac:spMkLst>
            <pc:docMk/>
            <pc:sldMk cId="0" sldId="260"/>
            <ac:spMk id="233" creationId="{00000000-0000-0000-0000-000000000000}"/>
          </ac:spMkLst>
        </pc:spChg>
        <pc:grpChg chg="add del mod">
          <ac:chgData name="김 다원" userId="ebcf146e5d9e8f3c" providerId="LiveId" clId="{511B5CBC-F9F5-4DCC-BF6D-6EB1B5A18BA7}" dt="2022-01-06T04:34:24.842" v="283" actId="165"/>
          <ac:grpSpMkLst>
            <pc:docMk/>
            <pc:sldMk cId="0" sldId="260"/>
            <ac:grpSpMk id="2" creationId="{4127C837-3D4C-42F5-8A2F-5DEB9CA561CF}"/>
          </ac:grpSpMkLst>
        </pc:grpChg>
        <pc:grpChg chg="add mod">
          <ac:chgData name="김 다원" userId="ebcf146e5d9e8f3c" providerId="LiveId" clId="{511B5CBC-F9F5-4DCC-BF6D-6EB1B5A18BA7}" dt="2022-01-06T04:41:07.580" v="617" actId="164"/>
          <ac:grpSpMkLst>
            <pc:docMk/>
            <pc:sldMk cId="0" sldId="260"/>
            <ac:grpSpMk id="5" creationId="{A7298DBF-0678-4DD4-8357-624E5FF74E3D}"/>
          </ac:grpSpMkLst>
        </pc:grpChg>
        <pc:grpChg chg="add mod">
          <ac:chgData name="김 다원" userId="ebcf146e5d9e8f3c" providerId="LiveId" clId="{511B5CBC-F9F5-4DCC-BF6D-6EB1B5A18BA7}" dt="2022-01-06T09:40:37.552" v="3347" actId="164"/>
          <ac:grpSpMkLst>
            <pc:docMk/>
            <pc:sldMk cId="0" sldId="260"/>
            <ac:grpSpMk id="6" creationId="{3CC69D8A-E19E-4F9A-A813-3E4FD389D8A0}"/>
          </ac:grpSpMkLst>
        </pc:grpChg>
        <pc:grpChg chg="add mod">
          <ac:chgData name="김 다원" userId="ebcf146e5d9e8f3c" providerId="LiveId" clId="{511B5CBC-F9F5-4DCC-BF6D-6EB1B5A18BA7}" dt="2022-01-06T09:41:06.246" v="3375" actId="1036"/>
          <ac:grpSpMkLst>
            <pc:docMk/>
            <pc:sldMk cId="0" sldId="260"/>
            <ac:grpSpMk id="7" creationId="{980894FB-DD98-4CE0-B07C-5E6FBB36A8F8}"/>
          </ac:grpSpMkLst>
        </pc:grpChg>
        <pc:grpChg chg="add mod">
          <ac:chgData name="김 다원" userId="ebcf146e5d9e8f3c" providerId="LiveId" clId="{511B5CBC-F9F5-4DCC-BF6D-6EB1B5A18BA7}" dt="2022-01-06T09:41:35.278" v="3417" actId="1038"/>
          <ac:grpSpMkLst>
            <pc:docMk/>
            <pc:sldMk cId="0" sldId="260"/>
            <ac:grpSpMk id="8" creationId="{46F6DD69-FE89-4C80-8410-1F8F15002939}"/>
          </ac:grpSpMkLst>
        </pc:grpChg>
        <pc:picChg chg="mod topLvl">
          <ac:chgData name="김 다원" userId="ebcf146e5d9e8f3c" providerId="LiveId" clId="{511B5CBC-F9F5-4DCC-BF6D-6EB1B5A18BA7}" dt="2022-01-06T04:34:24.842" v="283" actId="165"/>
          <ac:picMkLst>
            <pc:docMk/>
            <pc:sldMk cId="0" sldId="260"/>
            <ac:picMk id="243" creationId="{00000000-0000-0000-0000-000000000000}"/>
          </ac:picMkLst>
        </pc:picChg>
        <pc:cxnChg chg="mod topLvl">
          <ac:chgData name="김 다원" userId="ebcf146e5d9e8f3c" providerId="LiveId" clId="{511B5CBC-F9F5-4DCC-BF6D-6EB1B5A18BA7}" dt="2022-01-06T04:34:24.842" v="283" actId="165"/>
          <ac:cxnSpMkLst>
            <pc:docMk/>
            <pc:sldMk cId="0" sldId="260"/>
            <ac:cxnSpMk id="229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6T09:36:54.182" v="3343" actId="14100"/>
        <pc:sldMkLst>
          <pc:docMk/>
          <pc:sldMk cId="0" sldId="261"/>
        </pc:sldMkLst>
        <pc:spChg chg="add mod">
          <ac:chgData name="김 다원" userId="ebcf146e5d9e8f3c" providerId="LiveId" clId="{511B5CBC-F9F5-4DCC-BF6D-6EB1B5A18BA7}" dt="2022-01-06T07:58:02.578" v="965" actId="14100"/>
          <ac:spMkLst>
            <pc:docMk/>
            <pc:sldMk cId="0" sldId="261"/>
            <ac:spMk id="19" creationId="{7625E508-1C52-4F30-BC59-F3CFFD40ED03}"/>
          </ac:spMkLst>
        </pc:spChg>
        <pc:spChg chg="add mod">
          <ac:chgData name="김 다원" userId="ebcf146e5d9e8f3c" providerId="LiveId" clId="{511B5CBC-F9F5-4DCC-BF6D-6EB1B5A18BA7}" dt="2022-01-06T07:58:21.608" v="972" actId="14100"/>
          <ac:spMkLst>
            <pc:docMk/>
            <pc:sldMk cId="0" sldId="261"/>
            <ac:spMk id="20" creationId="{944DCD1F-9C88-4B28-9447-32CEAAF8092C}"/>
          </ac:spMkLst>
        </pc:spChg>
        <pc:spChg chg="mod">
          <ac:chgData name="김 다원" userId="ebcf146e5d9e8f3c" providerId="LiveId" clId="{511B5CBC-F9F5-4DCC-BF6D-6EB1B5A18BA7}" dt="2022-01-06T08:49:57.612" v="2665" actId="20577"/>
          <ac:spMkLst>
            <pc:docMk/>
            <pc:sldMk cId="0" sldId="261"/>
            <ac:spMk id="251" creationId="{00000000-0000-0000-0000-000000000000}"/>
          </ac:spMkLst>
        </pc:spChg>
        <pc:spChg chg="del mod">
          <ac:chgData name="김 다원" userId="ebcf146e5d9e8f3c" providerId="LiveId" clId="{511B5CBC-F9F5-4DCC-BF6D-6EB1B5A18BA7}" dt="2022-01-06T07:58:04.880" v="966" actId="478"/>
          <ac:spMkLst>
            <pc:docMk/>
            <pc:sldMk cId="0" sldId="261"/>
            <ac:spMk id="253" creationId="{00000000-0000-0000-0000-000000000000}"/>
          </ac:spMkLst>
        </pc:spChg>
        <pc:spChg chg="del mod">
          <ac:chgData name="김 다원" userId="ebcf146e5d9e8f3c" providerId="LiveId" clId="{511B5CBC-F9F5-4DCC-BF6D-6EB1B5A18BA7}" dt="2022-01-06T07:57:30.475" v="954" actId="478"/>
          <ac:spMkLst>
            <pc:docMk/>
            <pc:sldMk cId="0" sldId="261"/>
            <ac:spMk id="254" creationId="{00000000-0000-0000-0000-000000000000}"/>
          </ac:spMkLst>
        </pc:spChg>
        <pc:spChg chg="mod">
          <ac:chgData name="김 다원" userId="ebcf146e5d9e8f3c" providerId="LiveId" clId="{511B5CBC-F9F5-4DCC-BF6D-6EB1B5A18BA7}" dt="2022-01-06T09:36:54.182" v="3343" actId="14100"/>
          <ac:spMkLst>
            <pc:docMk/>
            <pc:sldMk cId="0" sldId="261"/>
            <ac:spMk id="255" creationId="{00000000-0000-0000-0000-000000000000}"/>
          </ac:spMkLst>
        </pc:spChg>
        <pc:spChg chg="mod">
          <ac:chgData name="김 다원" userId="ebcf146e5d9e8f3c" providerId="LiveId" clId="{511B5CBC-F9F5-4DCC-BF6D-6EB1B5A18BA7}" dt="2022-01-06T07:53:10.942" v="940" actId="14100"/>
          <ac:spMkLst>
            <pc:docMk/>
            <pc:sldMk cId="0" sldId="261"/>
            <ac:spMk id="256" creationId="{00000000-0000-0000-0000-000000000000}"/>
          </ac:spMkLst>
        </pc:spChg>
        <pc:spChg chg="mod">
          <ac:chgData name="김 다원" userId="ebcf146e5d9e8f3c" providerId="LiveId" clId="{511B5CBC-F9F5-4DCC-BF6D-6EB1B5A18BA7}" dt="2022-01-06T09:36:25.773" v="3341" actId="14100"/>
          <ac:spMkLst>
            <pc:docMk/>
            <pc:sldMk cId="0" sldId="261"/>
            <ac:spMk id="257" creationId="{00000000-0000-0000-0000-000000000000}"/>
          </ac:spMkLst>
        </pc:spChg>
      </pc:sldChg>
      <pc:sldChg chg="addSp delSp modSp mod">
        <pc:chgData name="김 다원" userId="ebcf146e5d9e8f3c" providerId="LiveId" clId="{511B5CBC-F9F5-4DCC-BF6D-6EB1B5A18BA7}" dt="2022-01-06T09:56:48.135" v="3529" actId="164"/>
        <pc:sldMkLst>
          <pc:docMk/>
          <pc:sldMk cId="0" sldId="263"/>
        </pc:sldMkLst>
        <pc:spChg chg="mod topLvl">
          <ac:chgData name="김 다원" userId="ebcf146e5d9e8f3c" providerId="LiveId" clId="{511B5CBC-F9F5-4DCC-BF6D-6EB1B5A18BA7}" dt="2022-01-06T09:56:35.791" v="3514" actId="164"/>
          <ac:spMkLst>
            <pc:docMk/>
            <pc:sldMk cId="0" sldId="263"/>
            <ac:spMk id="57" creationId="{2D7A5B67-8D2A-4EF7-834B-2CC7964886C7}"/>
          </ac:spMkLst>
        </pc:spChg>
        <pc:spChg chg="mod topLvl">
          <ac:chgData name="김 다원" userId="ebcf146e5d9e8f3c" providerId="LiveId" clId="{511B5CBC-F9F5-4DCC-BF6D-6EB1B5A18BA7}" dt="2022-01-06T09:56:35.791" v="3514" actId="164"/>
          <ac:spMkLst>
            <pc:docMk/>
            <pc:sldMk cId="0" sldId="263"/>
            <ac:spMk id="58" creationId="{A7FD4664-F4F7-4C9C-8CA8-4EF222B09639}"/>
          </ac:spMkLst>
        </pc:spChg>
        <pc:spChg chg="mod topLvl">
          <ac:chgData name="김 다원" userId="ebcf146e5d9e8f3c" providerId="LiveId" clId="{511B5CBC-F9F5-4DCC-BF6D-6EB1B5A18BA7}" dt="2022-01-06T09:56:35.791" v="3514" actId="164"/>
          <ac:spMkLst>
            <pc:docMk/>
            <pc:sldMk cId="0" sldId="263"/>
            <ac:spMk id="59" creationId="{E6B13A40-9001-45A1-B1EB-785F0E6D354D}"/>
          </ac:spMkLst>
        </pc:spChg>
        <pc:spChg chg="mod">
          <ac:chgData name="김 다원" userId="ebcf146e5d9e8f3c" providerId="LiveId" clId="{511B5CBC-F9F5-4DCC-BF6D-6EB1B5A18BA7}" dt="2022-01-06T09:35:27.768" v="3312"/>
          <ac:spMkLst>
            <pc:docMk/>
            <pc:sldMk cId="0" sldId="263"/>
            <ac:spMk id="64" creationId="{FD1187CD-06E5-46DF-B75E-53E8F5EFCA87}"/>
          </ac:spMkLst>
        </pc:spChg>
        <pc:spChg chg="mod">
          <ac:chgData name="김 다원" userId="ebcf146e5d9e8f3c" providerId="LiveId" clId="{511B5CBC-F9F5-4DCC-BF6D-6EB1B5A18BA7}" dt="2022-01-06T09:35:27.768" v="3312"/>
          <ac:spMkLst>
            <pc:docMk/>
            <pc:sldMk cId="0" sldId="263"/>
            <ac:spMk id="65" creationId="{F53EA182-2C90-43EB-8E87-EA8F12C23B01}"/>
          </ac:spMkLst>
        </pc:spChg>
        <pc:spChg chg="mod">
          <ac:chgData name="김 다원" userId="ebcf146e5d9e8f3c" providerId="LiveId" clId="{511B5CBC-F9F5-4DCC-BF6D-6EB1B5A18BA7}" dt="2022-01-06T09:35:27.768" v="3312"/>
          <ac:spMkLst>
            <pc:docMk/>
            <pc:sldMk cId="0" sldId="263"/>
            <ac:spMk id="66" creationId="{289EA7A2-721D-4CFB-B2CD-C5D7BA34C35C}"/>
          </ac:spMkLst>
        </pc:spChg>
        <pc:spChg chg="mod">
          <ac:chgData name="김 다원" userId="ebcf146e5d9e8f3c" providerId="LiveId" clId="{511B5CBC-F9F5-4DCC-BF6D-6EB1B5A18BA7}" dt="2022-01-06T09:21:10.352" v="3046"/>
          <ac:spMkLst>
            <pc:docMk/>
            <pc:sldMk cId="0" sldId="263"/>
            <ac:spMk id="296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5:46.690" v="3433" actId="164"/>
          <ac:spMkLst>
            <pc:docMk/>
            <pc:sldMk cId="0" sldId="263"/>
            <ac:spMk id="312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5:46.690" v="3433" actId="164"/>
          <ac:spMkLst>
            <pc:docMk/>
            <pc:sldMk cId="0" sldId="263"/>
            <ac:spMk id="313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5:46.690" v="3433" actId="164"/>
          <ac:spMkLst>
            <pc:docMk/>
            <pc:sldMk cId="0" sldId="263"/>
            <ac:spMk id="314" creationId="{00000000-0000-0000-0000-000000000000}"/>
          </ac:spMkLst>
        </pc:spChg>
        <pc:spChg chg="mod">
          <ac:chgData name="김 다원" userId="ebcf146e5d9e8f3c" providerId="LiveId" clId="{511B5CBC-F9F5-4DCC-BF6D-6EB1B5A18BA7}" dt="2022-01-06T09:20:52.037" v="3007"/>
          <ac:spMkLst>
            <pc:docMk/>
            <pc:sldMk cId="0" sldId="263"/>
            <ac:spMk id="321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6:01.995" v="3436" actId="164"/>
          <ac:spMkLst>
            <pc:docMk/>
            <pc:sldMk cId="0" sldId="263"/>
            <ac:spMk id="326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6:01.995" v="3436" actId="164"/>
          <ac:spMkLst>
            <pc:docMk/>
            <pc:sldMk cId="0" sldId="263"/>
            <ac:spMk id="327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6:01.995" v="3436" actId="164"/>
          <ac:spMkLst>
            <pc:docMk/>
            <pc:sldMk cId="0" sldId="263"/>
            <ac:spMk id="328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8:29.496" v="3451" actId="164"/>
          <ac:spMkLst>
            <pc:docMk/>
            <pc:sldMk cId="0" sldId="263"/>
            <ac:spMk id="333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8:29.496" v="3451" actId="164"/>
          <ac:spMkLst>
            <pc:docMk/>
            <pc:sldMk cId="0" sldId="263"/>
            <ac:spMk id="334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8:29.496" v="3451" actId="164"/>
          <ac:spMkLst>
            <pc:docMk/>
            <pc:sldMk cId="0" sldId="263"/>
            <ac:spMk id="335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52:25.306" v="3472" actId="164"/>
          <ac:spMkLst>
            <pc:docMk/>
            <pc:sldMk cId="0" sldId="263"/>
            <ac:spMk id="340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52:25.306" v="3472" actId="164"/>
          <ac:spMkLst>
            <pc:docMk/>
            <pc:sldMk cId="0" sldId="263"/>
            <ac:spMk id="341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52:25.306" v="3472" actId="164"/>
          <ac:spMkLst>
            <pc:docMk/>
            <pc:sldMk cId="0" sldId="263"/>
            <ac:spMk id="342" creationId="{00000000-0000-0000-0000-000000000000}"/>
          </ac:spMkLst>
        </pc:spChg>
        <pc:grpChg chg="add mod">
          <ac:chgData name="김 다원" userId="ebcf146e5d9e8f3c" providerId="LiveId" clId="{511B5CBC-F9F5-4DCC-BF6D-6EB1B5A18BA7}" dt="2022-01-06T09:45:46.690" v="3433" actId="164"/>
          <ac:grpSpMkLst>
            <pc:docMk/>
            <pc:sldMk cId="0" sldId="263"/>
            <ac:grpSpMk id="6" creationId="{06E54B41-EDAA-4EDF-91EC-2E15729EF596}"/>
          </ac:grpSpMkLst>
        </pc:grpChg>
        <pc:grpChg chg="add mod">
          <ac:chgData name="김 다원" userId="ebcf146e5d9e8f3c" providerId="LiveId" clId="{511B5CBC-F9F5-4DCC-BF6D-6EB1B5A18BA7}" dt="2022-01-06T09:45:57.004" v="3435" actId="164"/>
          <ac:grpSpMkLst>
            <pc:docMk/>
            <pc:sldMk cId="0" sldId="263"/>
            <ac:grpSpMk id="7" creationId="{54867E6B-E6C8-4632-A986-055F768FB9AD}"/>
          </ac:grpSpMkLst>
        </pc:grpChg>
        <pc:grpChg chg="add del mod">
          <ac:chgData name="김 다원" userId="ebcf146e5d9e8f3c" providerId="LiveId" clId="{511B5CBC-F9F5-4DCC-BF6D-6EB1B5A18BA7}" dt="2022-01-06T09:52:09.219" v="3471" actId="14100"/>
          <ac:grpSpMkLst>
            <pc:docMk/>
            <pc:sldMk cId="0" sldId="263"/>
            <ac:grpSpMk id="8" creationId="{A7628A33-DBC4-4205-92BA-A3C496FF8E07}"/>
          </ac:grpSpMkLst>
        </pc:grpChg>
        <pc:grpChg chg="add mod">
          <ac:chgData name="김 다원" userId="ebcf146e5d9e8f3c" providerId="LiveId" clId="{511B5CBC-F9F5-4DCC-BF6D-6EB1B5A18BA7}" dt="2022-01-06T09:48:29.496" v="3451" actId="164"/>
          <ac:grpSpMkLst>
            <pc:docMk/>
            <pc:sldMk cId="0" sldId="263"/>
            <ac:grpSpMk id="11" creationId="{C2E4CA22-6402-4888-98DE-63F2470A6135}"/>
          </ac:grpSpMkLst>
        </pc:grpChg>
        <pc:grpChg chg="add mod">
          <ac:chgData name="김 다원" userId="ebcf146e5d9e8f3c" providerId="LiveId" clId="{511B5CBC-F9F5-4DCC-BF6D-6EB1B5A18BA7}" dt="2022-01-06T09:52:25.306" v="3472" actId="164"/>
          <ac:grpSpMkLst>
            <pc:docMk/>
            <pc:sldMk cId="0" sldId="263"/>
            <ac:grpSpMk id="14" creationId="{8B51B4C8-6A59-4196-A613-0E1046A8D3EA}"/>
          </ac:grpSpMkLst>
        </pc:grpChg>
        <pc:grpChg chg="add del mod">
          <ac:chgData name="김 다원" userId="ebcf146e5d9e8f3c" providerId="LiveId" clId="{511B5CBC-F9F5-4DCC-BF6D-6EB1B5A18BA7}" dt="2022-01-06T09:56:23.557" v="3498" actId="165"/>
          <ac:grpSpMkLst>
            <pc:docMk/>
            <pc:sldMk cId="0" sldId="263"/>
            <ac:grpSpMk id="17" creationId="{91EB5CD1-3512-4006-A8D6-67881F1DAF64}"/>
          </ac:grpSpMkLst>
        </pc:grpChg>
        <pc:grpChg chg="add mod">
          <ac:chgData name="김 다원" userId="ebcf146e5d9e8f3c" providerId="LiveId" clId="{511B5CBC-F9F5-4DCC-BF6D-6EB1B5A18BA7}" dt="2022-01-06T09:56:48.135" v="3529" actId="164"/>
          <ac:grpSpMkLst>
            <pc:docMk/>
            <pc:sldMk cId="0" sldId="263"/>
            <ac:grpSpMk id="18" creationId="{6E13EEA4-3B7A-4853-B9A2-DB06A5966EE9}"/>
          </ac:grpSpMkLst>
        </pc:grpChg>
        <pc:grpChg chg="add mod">
          <ac:chgData name="김 다원" userId="ebcf146e5d9e8f3c" providerId="LiveId" clId="{511B5CBC-F9F5-4DCC-BF6D-6EB1B5A18BA7}" dt="2022-01-06T09:56:48.135" v="3529" actId="164"/>
          <ac:grpSpMkLst>
            <pc:docMk/>
            <pc:sldMk cId="0" sldId="263"/>
            <ac:grpSpMk id="19" creationId="{E3A0F179-A3C5-45E8-8E7E-FCFE7B7164F1}"/>
          </ac:grpSpMkLst>
        </pc:grpChg>
        <pc:grpChg chg="add del mod">
          <ac:chgData name="김 다원" userId="ebcf146e5d9e8f3c" providerId="LiveId" clId="{511B5CBC-F9F5-4DCC-BF6D-6EB1B5A18BA7}" dt="2022-01-06T09:52:28.976" v="3473" actId="165"/>
          <ac:grpSpMkLst>
            <pc:docMk/>
            <pc:sldMk cId="0" sldId="263"/>
            <ac:grpSpMk id="53" creationId="{F3604FE6-3EE8-416B-BDE0-19A4C5573B5B}"/>
          </ac:grpSpMkLst>
        </pc:grpChg>
        <pc:grpChg chg="del mod topLvl">
          <ac:chgData name="김 다원" userId="ebcf146e5d9e8f3c" providerId="LiveId" clId="{511B5CBC-F9F5-4DCC-BF6D-6EB1B5A18BA7}" dt="2022-01-06T09:52:32.242" v="3474" actId="165"/>
          <ac:grpSpMkLst>
            <pc:docMk/>
            <pc:sldMk cId="0" sldId="263"/>
            <ac:grpSpMk id="54" creationId="{3800E2EF-2A4D-43FA-8B45-1182E51F54A1}"/>
          </ac:grpSpMkLst>
        </pc:grpChg>
        <pc:grpChg chg="add mod">
          <ac:chgData name="김 다원" userId="ebcf146e5d9e8f3c" providerId="LiveId" clId="{511B5CBC-F9F5-4DCC-BF6D-6EB1B5A18BA7}" dt="2022-01-06T09:35:42.552" v="3336" actId="1076"/>
          <ac:grpSpMkLst>
            <pc:docMk/>
            <pc:sldMk cId="0" sldId="263"/>
            <ac:grpSpMk id="62" creationId="{EC89CAEF-0316-44B9-9890-9CCDF319DD73}"/>
          </ac:grpSpMkLst>
        </pc:grpChg>
        <pc:grpChg chg="add del">
          <ac:chgData name="김 다원" userId="ebcf146e5d9e8f3c" providerId="LiveId" clId="{511B5CBC-F9F5-4DCC-BF6D-6EB1B5A18BA7}" dt="2022-01-06T09:24:22.595" v="3065" actId="165"/>
          <ac:grpSpMkLst>
            <pc:docMk/>
            <pc:sldMk cId="0" sldId="263"/>
            <ac:grpSpMk id="309" creationId="{00000000-0000-0000-0000-000000000000}"/>
          </ac:grpSpMkLst>
        </pc:grpChg>
        <pc:grpChg chg="add del mod topLvl">
          <ac:chgData name="김 다원" userId="ebcf146e5d9e8f3c" providerId="LiveId" clId="{511B5CBC-F9F5-4DCC-BF6D-6EB1B5A18BA7}" dt="2022-01-06T09:24:29.784" v="3068" actId="165"/>
          <ac:grpSpMkLst>
            <pc:docMk/>
            <pc:sldMk cId="0" sldId="263"/>
            <ac:grpSpMk id="310" creationId="{00000000-0000-0000-0000-000000000000}"/>
          </ac:grpSpMkLst>
        </pc:grpChg>
        <pc:grpChg chg="del mod">
          <ac:chgData name="김 다원" userId="ebcf146e5d9e8f3c" providerId="LiveId" clId="{511B5CBC-F9F5-4DCC-BF6D-6EB1B5A18BA7}" dt="2022-01-06T09:35:27.065" v="3311" actId="478"/>
          <ac:grpSpMkLst>
            <pc:docMk/>
            <pc:sldMk cId="0" sldId="263"/>
            <ac:grpSpMk id="316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44:34.319" v="3418" actId="165"/>
          <ac:grpSpMkLst>
            <pc:docMk/>
            <pc:sldMk cId="0" sldId="263"/>
            <ac:grpSpMk id="323" creationId="{00000000-0000-0000-0000-000000000000}"/>
          </ac:grpSpMkLst>
        </pc:grpChg>
        <pc:grpChg chg="del mod topLvl">
          <ac:chgData name="김 다원" userId="ebcf146e5d9e8f3c" providerId="LiveId" clId="{511B5CBC-F9F5-4DCC-BF6D-6EB1B5A18BA7}" dt="2022-01-06T09:44:38.178" v="3419" actId="165"/>
          <ac:grpSpMkLst>
            <pc:docMk/>
            <pc:sldMk cId="0" sldId="263"/>
            <ac:grpSpMk id="324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46:09.799" v="3439" actId="165"/>
          <ac:grpSpMkLst>
            <pc:docMk/>
            <pc:sldMk cId="0" sldId="263"/>
            <ac:grpSpMk id="330" creationId="{00000000-0000-0000-0000-000000000000}"/>
          </ac:grpSpMkLst>
        </pc:grpChg>
        <pc:grpChg chg="del mod topLvl">
          <ac:chgData name="김 다원" userId="ebcf146e5d9e8f3c" providerId="LiveId" clId="{511B5CBC-F9F5-4DCC-BF6D-6EB1B5A18BA7}" dt="2022-01-06T09:46:13.568" v="3440" actId="165"/>
          <ac:grpSpMkLst>
            <pc:docMk/>
            <pc:sldMk cId="0" sldId="263"/>
            <ac:grpSpMk id="331" creationId="{00000000-0000-0000-0000-000000000000}"/>
          </ac:grpSpMkLst>
        </pc:grpChg>
        <pc:grpChg chg="add del mod">
          <ac:chgData name="김 다원" userId="ebcf146e5d9e8f3c" providerId="LiveId" clId="{511B5CBC-F9F5-4DCC-BF6D-6EB1B5A18BA7}" dt="2022-01-06T09:50:46.212" v="3454" actId="165"/>
          <ac:grpSpMkLst>
            <pc:docMk/>
            <pc:sldMk cId="0" sldId="263"/>
            <ac:grpSpMk id="337" creationId="{00000000-0000-0000-0000-000000000000}"/>
          </ac:grpSpMkLst>
        </pc:grpChg>
        <pc:grpChg chg="add del mod topLvl">
          <ac:chgData name="김 다원" userId="ebcf146e5d9e8f3c" providerId="LiveId" clId="{511B5CBC-F9F5-4DCC-BF6D-6EB1B5A18BA7}" dt="2022-01-06T09:50:56.164" v="3457" actId="165"/>
          <ac:grpSpMkLst>
            <pc:docMk/>
            <pc:sldMk cId="0" sldId="263"/>
            <ac:grpSpMk id="338" creationId="{00000000-0000-0000-0000-000000000000}"/>
          </ac:grpSpMkLst>
        </pc:grpChg>
        <pc:picChg chg="add mod ord">
          <ac:chgData name="김 다원" userId="ebcf146e5d9e8f3c" providerId="LiveId" clId="{511B5CBC-F9F5-4DCC-BF6D-6EB1B5A18BA7}" dt="2022-01-06T09:45:46.690" v="3433" actId="164"/>
          <ac:picMkLst>
            <pc:docMk/>
            <pc:sldMk cId="0" sldId="263"/>
            <ac:picMk id="3" creationId="{0429CDF3-1E95-47F0-93A0-B1CC86FD584E}"/>
          </ac:picMkLst>
        </pc:picChg>
        <pc:picChg chg="add mod ord">
          <ac:chgData name="김 다원" userId="ebcf146e5d9e8f3c" providerId="LiveId" clId="{511B5CBC-F9F5-4DCC-BF6D-6EB1B5A18BA7}" dt="2022-01-06T09:46:01.995" v="3436" actId="164"/>
          <ac:picMkLst>
            <pc:docMk/>
            <pc:sldMk cId="0" sldId="263"/>
            <ac:picMk id="5" creationId="{EE29B5C3-9F65-48E4-B65E-F857F11554C0}"/>
          </ac:picMkLst>
        </pc:picChg>
        <pc:picChg chg="add mod ord">
          <ac:chgData name="김 다원" userId="ebcf146e5d9e8f3c" providerId="LiveId" clId="{511B5CBC-F9F5-4DCC-BF6D-6EB1B5A18BA7}" dt="2022-01-06T09:48:29.496" v="3451" actId="164"/>
          <ac:picMkLst>
            <pc:docMk/>
            <pc:sldMk cId="0" sldId="263"/>
            <ac:picMk id="10" creationId="{9118B37D-0BF8-4095-A5F3-41DA50997F6B}"/>
          </ac:picMkLst>
        </pc:picChg>
        <pc:picChg chg="add mod ord">
          <ac:chgData name="김 다원" userId="ebcf146e5d9e8f3c" providerId="LiveId" clId="{511B5CBC-F9F5-4DCC-BF6D-6EB1B5A18BA7}" dt="2022-01-06T09:52:25.306" v="3472" actId="164"/>
          <ac:picMkLst>
            <pc:docMk/>
            <pc:sldMk cId="0" sldId="263"/>
            <ac:picMk id="13" creationId="{CA3D79E5-7D63-407C-AA69-C8A9259FFB4A}"/>
          </ac:picMkLst>
        </pc:picChg>
        <pc:picChg chg="add mod ord topLvl">
          <ac:chgData name="김 다원" userId="ebcf146e5d9e8f3c" providerId="LiveId" clId="{511B5CBC-F9F5-4DCC-BF6D-6EB1B5A18BA7}" dt="2022-01-06T09:56:48.135" v="3529" actId="164"/>
          <ac:picMkLst>
            <pc:docMk/>
            <pc:sldMk cId="0" sldId="263"/>
            <ac:picMk id="16" creationId="{D5401420-2742-4D21-AC9B-FA7DDF368F3E}"/>
          </ac:picMkLst>
        </pc:picChg>
        <pc:picChg chg="del mod topLvl">
          <ac:chgData name="김 다원" userId="ebcf146e5d9e8f3c" providerId="LiveId" clId="{511B5CBC-F9F5-4DCC-BF6D-6EB1B5A18BA7}" dt="2022-01-06T09:52:33.981" v="3475" actId="478"/>
          <ac:picMkLst>
            <pc:docMk/>
            <pc:sldMk cId="0" sldId="263"/>
            <ac:picMk id="56" creationId="{F7AFE6B4-862D-4037-95A4-F68B7ECC9F0D}"/>
          </ac:picMkLst>
        </pc:picChg>
        <pc:picChg chg="mod">
          <ac:chgData name="김 다원" userId="ebcf146e5d9e8f3c" providerId="LiveId" clId="{511B5CBC-F9F5-4DCC-BF6D-6EB1B5A18BA7}" dt="2022-01-06T09:35:27.768" v="3312"/>
          <ac:picMkLst>
            <pc:docMk/>
            <pc:sldMk cId="0" sldId="263"/>
            <ac:picMk id="63" creationId="{C457C9E0-71C3-4269-B731-5584CD288FB6}"/>
          </ac:picMkLst>
        </pc:picChg>
        <pc:picChg chg="del mod topLvl">
          <ac:chgData name="김 다원" userId="ebcf146e5d9e8f3c" providerId="LiveId" clId="{511B5CBC-F9F5-4DCC-BF6D-6EB1B5A18BA7}" dt="2022-01-06T09:24:32.759" v="3069" actId="478"/>
          <ac:picMkLst>
            <pc:docMk/>
            <pc:sldMk cId="0" sldId="263"/>
            <ac:picMk id="311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44:40.200" v="3420" actId="478"/>
          <ac:picMkLst>
            <pc:docMk/>
            <pc:sldMk cId="0" sldId="263"/>
            <ac:picMk id="325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46:15.405" v="3441" actId="478"/>
          <ac:picMkLst>
            <pc:docMk/>
            <pc:sldMk cId="0" sldId="263"/>
            <ac:picMk id="332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50:57.757" v="3458" actId="478"/>
          <ac:picMkLst>
            <pc:docMk/>
            <pc:sldMk cId="0" sldId="263"/>
            <ac:picMk id="339" creationId="{00000000-0000-0000-0000-000000000000}"/>
          </ac:picMkLst>
        </pc:picChg>
        <pc:cxnChg chg="mod topLvl">
          <ac:chgData name="김 다원" userId="ebcf146e5d9e8f3c" providerId="LiveId" clId="{511B5CBC-F9F5-4DCC-BF6D-6EB1B5A18BA7}" dt="2022-01-06T09:56:35.791" v="3514" actId="164"/>
          <ac:cxnSpMkLst>
            <pc:docMk/>
            <pc:sldMk cId="0" sldId="263"/>
            <ac:cxnSpMk id="55" creationId="{F5E944D8-4080-4229-8CA4-0E1E4DC9359E}"/>
          </ac:cxnSpMkLst>
        </pc:cxnChg>
        <pc:cxnChg chg="mod">
          <ac:chgData name="김 다원" userId="ebcf146e5d9e8f3c" providerId="LiveId" clId="{511B5CBC-F9F5-4DCC-BF6D-6EB1B5A18BA7}" dt="2022-01-06T09:35:27.768" v="3312"/>
          <ac:cxnSpMkLst>
            <pc:docMk/>
            <pc:sldMk cId="0" sldId="263"/>
            <ac:cxnSpMk id="67" creationId="{81AA3830-123D-4975-BD1F-DE5964D524B9}"/>
          </ac:cxnSpMkLst>
        </pc:cxnChg>
        <pc:cxnChg chg="mod topLvl">
          <ac:chgData name="김 다원" userId="ebcf146e5d9e8f3c" providerId="LiveId" clId="{511B5CBC-F9F5-4DCC-BF6D-6EB1B5A18BA7}" dt="2022-01-06T09:45:46.690" v="3433" actId="164"/>
          <ac:cxnSpMkLst>
            <pc:docMk/>
            <pc:sldMk cId="0" sldId="263"/>
            <ac:cxnSpMk id="315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46:01.995" v="3436" actId="164"/>
          <ac:cxnSpMkLst>
            <pc:docMk/>
            <pc:sldMk cId="0" sldId="263"/>
            <ac:cxnSpMk id="329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48:29.496" v="3451" actId="164"/>
          <ac:cxnSpMkLst>
            <pc:docMk/>
            <pc:sldMk cId="0" sldId="263"/>
            <ac:cxnSpMk id="336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52:25.306" v="3472" actId="164"/>
          <ac:cxnSpMkLst>
            <pc:docMk/>
            <pc:sldMk cId="0" sldId="263"/>
            <ac:cxnSpMk id="343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6T09:13:08.890" v="2905" actId="1036"/>
        <pc:sldMkLst>
          <pc:docMk/>
          <pc:sldMk cId="0" sldId="264"/>
        </pc:sldMkLst>
        <pc:spChg chg="mod">
          <ac:chgData name="김 다원" userId="ebcf146e5d9e8f3c" providerId="LiveId" clId="{511B5CBC-F9F5-4DCC-BF6D-6EB1B5A18BA7}" dt="2022-01-06T09:12:55.075" v="2875" actId="14100"/>
          <ac:spMkLst>
            <pc:docMk/>
            <pc:sldMk cId="0" sldId="264"/>
            <ac:spMk id="350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2:21.331" v="2870"/>
          <ac:spMkLst>
            <pc:docMk/>
            <pc:sldMk cId="0" sldId="264"/>
            <ac:spMk id="351" creationId="{00000000-0000-0000-0000-000000000000}"/>
          </ac:spMkLst>
        </pc:spChg>
        <pc:picChg chg="add mod">
          <ac:chgData name="김 다원" userId="ebcf146e5d9e8f3c" providerId="LiveId" clId="{511B5CBC-F9F5-4DCC-BF6D-6EB1B5A18BA7}" dt="2022-01-06T09:13:08.890" v="2905" actId="1036"/>
          <ac:picMkLst>
            <pc:docMk/>
            <pc:sldMk cId="0" sldId="264"/>
            <ac:picMk id="3" creationId="{75AA6B1B-9E38-4593-992A-B3DD308117C0}"/>
          </ac:picMkLst>
        </pc:picChg>
        <pc:picChg chg="del">
          <ac:chgData name="김 다원" userId="ebcf146e5d9e8f3c" providerId="LiveId" clId="{511B5CBC-F9F5-4DCC-BF6D-6EB1B5A18BA7}" dt="2022-01-06T09:10:50.594" v="2844" actId="478"/>
          <ac:picMkLst>
            <pc:docMk/>
            <pc:sldMk cId="0" sldId="264"/>
            <ac:picMk id="363" creationId="{00000000-0000-0000-0000-000000000000}"/>
          </ac:picMkLst>
        </pc:picChg>
      </pc:sldChg>
      <pc:sldChg chg="addSp delSp modSp mod">
        <pc:chgData name="김 다원" userId="ebcf146e5d9e8f3c" providerId="LiveId" clId="{511B5CBC-F9F5-4DCC-BF6D-6EB1B5A18BA7}" dt="2022-01-06T10:12:11.969" v="3667"/>
        <pc:sldMkLst>
          <pc:docMk/>
          <pc:sldMk cId="0" sldId="265"/>
        </pc:sldMkLst>
        <pc:spChg chg="mod">
          <ac:chgData name="김 다원" userId="ebcf146e5d9e8f3c" providerId="LiveId" clId="{511B5CBC-F9F5-4DCC-BF6D-6EB1B5A18BA7}" dt="2022-01-06T10:12:11.969" v="3667"/>
          <ac:spMkLst>
            <pc:docMk/>
            <pc:sldMk cId="0" sldId="265"/>
            <ac:spMk id="371" creationId="{00000000-0000-0000-0000-000000000000}"/>
          </ac:spMkLst>
        </pc:spChg>
        <pc:picChg chg="add del mod">
          <ac:chgData name="김 다원" userId="ebcf146e5d9e8f3c" providerId="LiveId" clId="{511B5CBC-F9F5-4DCC-BF6D-6EB1B5A18BA7}" dt="2022-01-06T10:07:48.631" v="3599" actId="478"/>
          <ac:picMkLst>
            <pc:docMk/>
            <pc:sldMk cId="0" sldId="265"/>
            <ac:picMk id="3" creationId="{1CB2F911-26EE-481B-943A-69CFDF186FB3}"/>
          </ac:picMkLst>
        </pc:picChg>
        <pc:picChg chg="add del mod modCrop">
          <ac:chgData name="김 다원" userId="ebcf146e5d9e8f3c" providerId="LiveId" clId="{511B5CBC-F9F5-4DCC-BF6D-6EB1B5A18BA7}" dt="2022-01-06T10:08:59.875" v="3610" actId="478"/>
          <ac:picMkLst>
            <pc:docMk/>
            <pc:sldMk cId="0" sldId="265"/>
            <ac:picMk id="5" creationId="{2C9263EB-B7DF-4119-A1FE-49FBC4DD75C9}"/>
          </ac:picMkLst>
        </pc:picChg>
        <pc:picChg chg="add mod modCrop">
          <ac:chgData name="김 다원" userId="ebcf146e5d9e8f3c" providerId="LiveId" clId="{511B5CBC-F9F5-4DCC-BF6D-6EB1B5A18BA7}" dt="2022-01-06T10:09:51.499" v="3619" actId="732"/>
          <ac:picMkLst>
            <pc:docMk/>
            <pc:sldMk cId="0" sldId="265"/>
            <ac:picMk id="7" creationId="{8F7DAE58-03D6-4C65-827A-3F59CCDC0F6F}"/>
          </ac:picMkLst>
        </pc:picChg>
        <pc:picChg chg="add mod modCrop">
          <ac:chgData name="김 다원" userId="ebcf146e5d9e8f3c" providerId="LiveId" clId="{511B5CBC-F9F5-4DCC-BF6D-6EB1B5A18BA7}" dt="2022-01-06T10:11:11.340" v="3638" actId="732"/>
          <ac:picMkLst>
            <pc:docMk/>
            <pc:sldMk cId="0" sldId="265"/>
            <ac:picMk id="9" creationId="{43CDF8E3-0B99-48AA-BEA3-78F7A020D6D1}"/>
          </ac:picMkLst>
        </pc:picChg>
        <pc:picChg chg="del">
          <ac:chgData name="김 다원" userId="ebcf146e5d9e8f3c" providerId="LiveId" clId="{511B5CBC-F9F5-4DCC-BF6D-6EB1B5A18BA7}" dt="2022-01-06T09:25:47.925" v="3092" actId="478"/>
          <ac:picMkLst>
            <pc:docMk/>
            <pc:sldMk cId="0" sldId="265"/>
            <ac:picMk id="383" creationId="{00000000-0000-0000-0000-000000000000}"/>
          </ac:picMkLst>
        </pc:picChg>
      </pc:sldChg>
      <pc:sldChg chg="delSp mod">
        <pc:chgData name="김 다원" userId="ebcf146e5d9e8f3c" providerId="LiveId" clId="{511B5CBC-F9F5-4DCC-BF6D-6EB1B5A18BA7}" dt="2022-01-06T10:20:42.379" v="3812" actId="478"/>
        <pc:sldMkLst>
          <pc:docMk/>
          <pc:sldMk cId="0" sldId="266"/>
        </pc:sldMkLst>
        <pc:picChg chg="del">
          <ac:chgData name="김 다원" userId="ebcf146e5d9e8f3c" providerId="LiveId" clId="{511B5CBC-F9F5-4DCC-BF6D-6EB1B5A18BA7}" dt="2022-01-06T10:20:42.379" v="3812" actId="478"/>
          <ac:picMkLst>
            <pc:docMk/>
            <pc:sldMk cId="0" sldId="266"/>
            <ac:picMk id="403" creationId="{00000000-0000-0000-0000-000000000000}"/>
          </ac:picMkLst>
        </pc:picChg>
      </pc:sldChg>
      <pc:sldChg chg="del">
        <pc:chgData name="김 다원" userId="ebcf146e5d9e8f3c" providerId="LiveId" clId="{511B5CBC-F9F5-4DCC-BF6D-6EB1B5A18BA7}" dt="2022-01-06T10:20:16.857" v="3811" actId="2696"/>
        <pc:sldMkLst>
          <pc:docMk/>
          <pc:sldMk cId="0" sldId="267"/>
        </pc:sldMkLst>
      </pc:sldChg>
      <pc:sldChg chg="addSp delSp modSp mod">
        <pc:chgData name="김 다원" userId="ebcf146e5d9e8f3c" providerId="LiveId" clId="{511B5CBC-F9F5-4DCC-BF6D-6EB1B5A18BA7}" dt="2022-01-06T10:25:54.282" v="3813" actId="478"/>
        <pc:sldMkLst>
          <pc:docMk/>
          <pc:sldMk cId="0" sldId="268"/>
        </pc:sldMkLst>
        <pc:picChg chg="add mod modCrop">
          <ac:chgData name="김 다원" userId="ebcf146e5d9e8f3c" providerId="LiveId" clId="{511B5CBC-F9F5-4DCC-BF6D-6EB1B5A18BA7}" dt="2022-01-06T10:19:45.105" v="3810" actId="1036"/>
          <ac:picMkLst>
            <pc:docMk/>
            <pc:sldMk cId="0" sldId="268"/>
            <ac:picMk id="3" creationId="{4C8EC0DD-C140-4504-9F3A-CDF71AE8DDD4}"/>
          </ac:picMkLst>
        </pc:picChg>
        <pc:picChg chg="del">
          <ac:chgData name="김 다원" userId="ebcf146e5d9e8f3c" providerId="LiveId" clId="{511B5CBC-F9F5-4DCC-BF6D-6EB1B5A18BA7}" dt="2022-01-06T10:18:48.371" v="3796" actId="478"/>
          <ac:picMkLst>
            <pc:docMk/>
            <pc:sldMk cId="0" sldId="268"/>
            <ac:picMk id="450" creationId="{00000000-0000-0000-0000-000000000000}"/>
          </ac:picMkLst>
        </pc:picChg>
        <pc:picChg chg="del">
          <ac:chgData name="김 다원" userId="ebcf146e5d9e8f3c" providerId="LiveId" clId="{511B5CBC-F9F5-4DCC-BF6D-6EB1B5A18BA7}" dt="2022-01-06T10:25:54.282" v="3813" actId="478"/>
          <ac:picMkLst>
            <pc:docMk/>
            <pc:sldMk cId="0" sldId="268"/>
            <ac:picMk id="451" creationId="{00000000-0000-0000-0000-000000000000}"/>
          </ac:picMkLst>
        </pc:picChg>
      </pc:sldChg>
      <pc:sldChg chg="delSp mod">
        <pc:chgData name="김 다원" userId="ebcf146e5d9e8f3c" providerId="LiveId" clId="{511B5CBC-F9F5-4DCC-BF6D-6EB1B5A18BA7}" dt="2022-01-06T09:59:47.132" v="3593" actId="478"/>
        <pc:sldMkLst>
          <pc:docMk/>
          <pc:sldMk cId="0" sldId="269"/>
        </pc:sldMkLst>
        <pc:picChg chg="del">
          <ac:chgData name="김 다원" userId="ebcf146e5d9e8f3c" providerId="LiveId" clId="{511B5CBC-F9F5-4DCC-BF6D-6EB1B5A18BA7}" dt="2022-01-06T09:59:47.132" v="3593" actId="478"/>
          <ac:picMkLst>
            <pc:docMk/>
            <pc:sldMk cId="0" sldId="269"/>
            <ac:picMk id="471" creationId="{00000000-0000-0000-0000-000000000000}"/>
          </ac:picMkLst>
        </pc:picChg>
        <pc:picChg chg="del">
          <ac:chgData name="김 다원" userId="ebcf146e5d9e8f3c" providerId="LiveId" clId="{511B5CBC-F9F5-4DCC-BF6D-6EB1B5A18BA7}" dt="2022-01-06T09:59:47.132" v="3593" actId="478"/>
          <ac:picMkLst>
            <pc:docMk/>
            <pc:sldMk cId="0" sldId="269"/>
            <ac:picMk id="472" creationId="{00000000-0000-0000-0000-000000000000}"/>
          </ac:picMkLst>
        </pc:picChg>
        <pc:picChg chg="del">
          <ac:chgData name="김 다원" userId="ebcf146e5d9e8f3c" providerId="LiveId" clId="{511B5CBC-F9F5-4DCC-BF6D-6EB1B5A18BA7}" dt="2022-01-06T09:59:47.132" v="3593" actId="478"/>
          <ac:picMkLst>
            <pc:docMk/>
            <pc:sldMk cId="0" sldId="269"/>
            <ac:picMk id="473" creationId="{00000000-0000-0000-0000-000000000000}"/>
          </ac:picMkLst>
        </pc:picChg>
      </pc:sldChg>
      <pc:sldChg chg="addSp delSp modSp mod">
        <pc:chgData name="김 다원" userId="ebcf146e5d9e8f3c" providerId="LiveId" clId="{511B5CBC-F9F5-4DCC-BF6D-6EB1B5A18BA7}" dt="2022-01-06T10:32:21.528" v="3824" actId="1076"/>
        <pc:sldMkLst>
          <pc:docMk/>
          <pc:sldMk cId="0" sldId="270"/>
        </pc:sldMkLst>
        <pc:picChg chg="add del mod">
          <ac:chgData name="김 다원" userId="ebcf146e5d9e8f3c" providerId="LiveId" clId="{511B5CBC-F9F5-4DCC-BF6D-6EB1B5A18BA7}" dt="2022-01-06T10:29:54.958" v="3818" actId="478"/>
          <ac:picMkLst>
            <pc:docMk/>
            <pc:sldMk cId="0" sldId="270"/>
            <ac:picMk id="3" creationId="{176DF4B0-0046-4B11-A811-F94C672BB425}"/>
          </ac:picMkLst>
        </pc:picChg>
        <pc:picChg chg="add mod">
          <ac:chgData name="김 다원" userId="ebcf146e5d9e8f3c" providerId="LiveId" clId="{511B5CBC-F9F5-4DCC-BF6D-6EB1B5A18BA7}" dt="2022-01-06T10:32:21.528" v="3824" actId="1076"/>
          <ac:picMkLst>
            <pc:docMk/>
            <pc:sldMk cId="0" sldId="270"/>
            <ac:picMk id="5" creationId="{3BCDC0CD-407A-4B7A-9924-34C73967C955}"/>
          </ac:picMkLst>
        </pc:picChg>
        <pc:picChg chg="del">
          <ac:chgData name="김 다원" userId="ebcf146e5d9e8f3c" providerId="LiveId" clId="{511B5CBC-F9F5-4DCC-BF6D-6EB1B5A18BA7}" dt="2022-01-06T10:26:15.792" v="3814" actId="478"/>
          <ac:picMkLst>
            <pc:docMk/>
            <pc:sldMk cId="0" sldId="270"/>
            <ac:picMk id="17" creationId="{7867CE68-C750-46D4-BC2F-EBE7D6AE3A1F}"/>
          </ac:picMkLst>
        </pc:picChg>
      </pc:sldChg>
      <pc:sldChg chg="addSp delSp modSp mod">
        <pc:chgData name="김 다원" userId="ebcf146e5d9e8f3c" providerId="LiveId" clId="{511B5CBC-F9F5-4DCC-BF6D-6EB1B5A18BA7}" dt="2022-01-07T03:58:17.505" v="3886"/>
        <pc:sldMkLst>
          <pc:docMk/>
          <pc:sldMk cId="0" sldId="271"/>
        </pc:sldMkLst>
        <pc:spChg chg="mod">
          <ac:chgData name="김 다원" userId="ebcf146e5d9e8f3c" providerId="LiveId" clId="{511B5CBC-F9F5-4DCC-BF6D-6EB1B5A18BA7}" dt="2022-01-07T03:58:17.505" v="3886"/>
          <ac:spMkLst>
            <pc:docMk/>
            <pc:sldMk cId="0" sldId="271"/>
            <ac:spMk id="501" creationId="{00000000-0000-0000-0000-000000000000}"/>
          </ac:spMkLst>
        </pc:spChg>
        <pc:picChg chg="add mod">
          <ac:chgData name="김 다원" userId="ebcf146e5d9e8f3c" providerId="LiveId" clId="{511B5CBC-F9F5-4DCC-BF6D-6EB1B5A18BA7}" dt="2022-01-06T10:38:04.389" v="3829" actId="1076"/>
          <ac:picMkLst>
            <pc:docMk/>
            <pc:sldMk cId="0" sldId="271"/>
            <ac:picMk id="3" creationId="{EC5FCC0A-24DA-46C4-8219-EF7A507E3909}"/>
          </ac:picMkLst>
        </pc:picChg>
        <pc:picChg chg="add mod">
          <ac:chgData name="김 다원" userId="ebcf146e5d9e8f3c" providerId="LiveId" clId="{511B5CBC-F9F5-4DCC-BF6D-6EB1B5A18BA7}" dt="2022-01-06T10:46:56.995" v="3837" actId="14100"/>
          <ac:picMkLst>
            <pc:docMk/>
            <pc:sldMk cId="0" sldId="271"/>
            <ac:picMk id="5" creationId="{7D100641-45E3-45AE-894D-F7F529E341ED}"/>
          </ac:picMkLst>
        </pc:picChg>
        <pc:picChg chg="del">
          <ac:chgData name="김 다원" userId="ebcf146e5d9e8f3c" providerId="LiveId" clId="{511B5CBC-F9F5-4DCC-BF6D-6EB1B5A18BA7}" dt="2022-01-06T10:34:16.313" v="3827" actId="478"/>
          <ac:picMkLst>
            <pc:docMk/>
            <pc:sldMk cId="0" sldId="271"/>
            <ac:picMk id="17" creationId="{A7F03F82-21A8-422E-915D-6838DCBD7FBC}"/>
          </ac:picMkLst>
        </pc:picChg>
        <pc:picChg chg="del mod">
          <ac:chgData name="김 다원" userId="ebcf146e5d9e8f3c" providerId="LiveId" clId="{511B5CBC-F9F5-4DCC-BF6D-6EB1B5A18BA7}" dt="2022-01-06T10:34:16.313" v="3827" actId="478"/>
          <ac:picMkLst>
            <pc:docMk/>
            <pc:sldMk cId="0" sldId="271"/>
            <ac:picMk id="18" creationId="{74EF274C-8923-43AC-85BE-2459AC93060B}"/>
          </ac:picMkLst>
        </pc:picChg>
      </pc:sldChg>
      <pc:sldChg chg="modSp mod">
        <pc:chgData name="김 다원" userId="ebcf146e5d9e8f3c" providerId="LiveId" clId="{511B5CBC-F9F5-4DCC-BF6D-6EB1B5A18BA7}" dt="2022-01-07T03:59:57.157" v="4226" actId="20577"/>
        <pc:sldMkLst>
          <pc:docMk/>
          <pc:sldMk cId="0" sldId="272"/>
        </pc:sldMkLst>
        <pc:spChg chg="mod">
          <ac:chgData name="김 다원" userId="ebcf146e5d9e8f3c" providerId="LiveId" clId="{511B5CBC-F9F5-4DCC-BF6D-6EB1B5A18BA7}" dt="2022-01-07T03:59:57.157" v="4226" actId="20577"/>
          <ac:spMkLst>
            <pc:docMk/>
            <pc:sldMk cId="0" sldId="272"/>
            <ac:spMk id="502" creationId="{00000000-0000-0000-0000-000000000000}"/>
          </ac:spMkLst>
        </pc:spChg>
        <pc:spChg chg="mod">
          <ac:chgData name="김 다원" userId="ebcf146e5d9e8f3c" providerId="LiveId" clId="{511B5CBC-F9F5-4DCC-BF6D-6EB1B5A18BA7}" dt="2022-01-07T03:59:37.833" v="4182" actId="20577"/>
          <ac:spMkLst>
            <pc:docMk/>
            <pc:sldMk cId="0" sldId="272"/>
            <ac:spMk id="514" creationId="{00000000-0000-0000-0000-000000000000}"/>
          </ac:spMkLst>
        </pc:spChg>
      </pc:sldChg>
      <pc:sldChg chg="addSp delSp modSp mod">
        <pc:chgData name="김 다원" userId="ebcf146e5d9e8f3c" providerId="LiveId" clId="{511B5CBC-F9F5-4DCC-BF6D-6EB1B5A18BA7}" dt="2022-01-07T04:27:39.294" v="4854"/>
        <pc:sldMkLst>
          <pc:docMk/>
          <pc:sldMk cId="0" sldId="274"/>
        </pc:sldMkLst>
        <pc:spChg chg="add del mod">
          <ac:chgData name="김 다원" userId="ebcf146e5d9e8f3c" providerId="LiveId" clId="{511B5CBC-F9F5-4DCC-BF6D-6EB1B5A18BA7}" dt="2022-01-07T04:27:22.515" v="4839"/>
          <ac:spMkLst>
            <pc:docMk/>
            <pc:sldMk cId="0" sldId="274"/>
            <ac:spMk id="2" creationId="{3901F822-0CAB-4748-A786-97433837CCDA}"/>
          </ac:spMkLst>
        </pc:spChg>
        <pc:spChg chg="add del mod">
          <ac:chgData name="김 다원" userId="ebcf146e5d9e8f3c" providerId="LiveId" clId="{511B5CBC-F9F5-4DCC-BF6D-6EB1B5A18BA7}" dt="2022-01-07T04:27:39.294" v="4854"/>
          <ac:spMkLst>
            <pc:docMk/>
            <pc:sldMk cId="0" sldId="274"/>
            <ac:spMk id="33" creationId="{186D10BB-B756-423B-80BA-CB14EF9DBB3D}"/>
          </ac:spMkLst>
        </pc:spChg>
        <pc:spChg chg="mod">
          <ac:chgData name="김 다원" userId="ebcf146e5d9e8f3c" providerId="LiveId" clId="{511B5CBC-F9F5-4DCC-BF6D-6EB1B5A18BA7}" dt="2022-01-07T04:15:09.764" v="4747" actId="14100"/>
          <ac:spMkLst>
            <pc:docMk/>
            <pc:sldMk cId="0" sldId="274"/>
            <ac:spMk id="56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7:38.209" v="4783" actId="14100"/>
          <ac:spMkLst>
            <pc:docMk/>
            <pc:sldMk cId="0" sldId="274"/>
            <ac:spMk id="567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12.857" v="4834" actId="2711"/>
          <ac:spMkLst>
            <pc:docMk/>
            <pc:sldMk cId="0" sldId="274"/>
            <ac:spMk id="568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0:40.081" v="4489" actId="20577"/>
          <ac:spMkLst>
            <pc:docMk/>
            <pc:sldMk cId="0" sldId="274"/>
            <ac:spMk id="569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34.615" v="4851" actId="20577"/>
          <ac:spMkLst>
            <pc:docMk/>
            <pc:sldMk cId="0" sldId="274"/>
            <ac:spMk id="580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0:43.956" v="4490" actId="20577"/>
          <ac:spMkLst>
            <pc:docMk/>
            <pc:sldMk cId="0" sldId="274"/>
            <ac:spMk id="581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6:51.604" v="4765" actId="21"/>
          <ac:spMkLst>
            <pc:docMk/>
            <pc:sldMk cId="0" sldId="274"/>
            <ac:spMk id="584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2:59.256" v="4805" actId="1076"/>
          <ac:spMkLst>
            <pc:docMk/>
            <pc:sldMk cId="0" sldId="274"/>
            <ac:spMk id="58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27.428" v="4850" actId="1035"/>
          <ac:spMkLst>
            <pc:docMk/>
            <pc:sldMk cId="0" sldId="274"/>
            <ac:spMk id="588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3:26.357" v="4806" actId="1076"/>
          <ac:spMkLst>
            <pc:docMk/>
            <pc:sldMk cId="0" sldId="274"/>
            <ac:spMk id="589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27.428" v="4850" actId="1035"/>
          <ac:spMkLst>
            <pc:docMk/>
            <pc:sldMk cId="0" sldId="274"/>
            <ac:spMk id="591" creationId="{00000000-0000-0000-0000-000000000000}"/>
          </ac:spMkLst>
        </pc:spChg>
        <pc:cxnChg chg="mod">
          <ac:chgData name="김 다원" userId="ebcf146e5d9e8f3c" providerId="LiveId" clId="{511B5CBC-F9F5-4DCC-BF6D-6EB1B5A18BA7}" dt="2022-01-07T04:17:33.233" v="4782" actId="1036"/>
          <ac:cxnSpMkLst>
            <pc:docMk/>
            <pc:sldMk cId="0" sldId="274"/>
            <ac:cxnSpMk id="586" creationId="{00000000-0000-0000-0000-000000000000}"/>
          </ac:cxnSpMkLst>
        </pc:cxnChg>
        <pc:cxnChg chg="mod">
          <ac:chgData name="김 다원" userId="ebcf146e5d9e8f3c" providerId="LiveId" clId="{511B5CBC-F9F5-4DCC-BF6D-6EB1B5A18BA7}" dt="2022-01-07T04:15:03.921" v="4746" actId="1036"/>
          <ac:cxnSpMkLst>
            <pc:docMk/>
            <pc:sldMk cId="0" sldId="274"/>
            <ac:cxnSpMk id="590" creationId="{00000000-0000-0000-0000-000000000000}"/>
          </ac:cxnSpMkLst>
        </pc:cxnChg>
      </pc:sldChg>
      <pc:sldChg chg="modSp mod">
        <pc:chgData name="김 다원" userId="ebcf146e5d9e8f3c" providerId="LiveId" clId="{511B5CBC-F9F5-4DCC-BF6D-6EB1B5A18BA7}" dt="2022-01-07T04:28:12.287" v="4867" actId="20577"/>
        <pc:sldMkLst>
          <pc:docMk/>
          <pc:sldMk cId="0" sldId="275"/>
        </pc:sldMkLst>
        <pc:spChg chg="mod">
          <ac:chgData name="김 다원" userId="ebcf146e5d9e8f3c" providerId="LiveId" clId="{511B5CBC-F9F5-4DCC-BF6D-6EB1B5A18BA7}" dt="2022-01-07T04:11:06.752" v="4496" actId="20577"/>
          <ac:spMkLst>
            <pc:docMk/>
            <pc:sldMk cId="0" sldId="275"/>
            <ac:spMk id="28" creationId="{D2088FA3-4833-4C63-8F32-54C6B6794426}"/>
          </ac:spMkLst>
        </pc:spChg>
        <pc:spChg chg="mod">
          <ac:chgData name="김 다원" userId="ebcf146e5d9e8f3c" providerId="LiveId" clId="{511B5CBC-F9F5-4DCC-BF6D-6EB1B5A18BA7}" dt="2022-01-07T04:28:01.101" v="4865" actId="1035"/>
          <ac:spMkLst>
            <pc:docMk/>
            <pc:sldMk cId="0" sldId="275"/>
            <ac:spMk id="602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1:02.162" v="4495" actId="20577"/>
          <ac:spMkLst>
            <pc:docMk/>
            <pc:sldMk cId="0" sldId="275"/>
            <ac:spMk id="603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8:33.310" v="4804" actId="1035"/>
          <ac:spMkLst>
            <pc:docMk/>
            <pc:sldMk cId="0" sldId="275"/>
            <ac:spMk id="60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8:08.557" v="4866" actId="20577"/>
          <ac:spMkLst>
            <pc:docMk/>
            <pc:sldMk cId="0" sldId="275"/>
            <ac:spMk id="61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8:12.287" v="4867" actId="20577"/>
          <ac:spMkLst>
            <pc:docMk/>
            <pc:sldMk cId="0" sldId="275"/>
            <ac:spMk id="619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1:19.531" v="4550" actId="20577"/>
          <ac:spMkLst>
            <pc:docMk/>
            <pc:sldMk cId="0" sldId="275"/>
            <ac:spMk id="620" creationId="{00000000-0000-0000-0000-000000000000}"/>
          </ac:spMkLst>
        </pc:spChg>
      </pc:sldChg>
      <pc:sldChg chg="new del">
        <pc:chgData name="김 다원" userId="ebcf146e5d9e8f3c" providerId="LiveId" clId="{511B5CBC-F9F5-4DCC-BF6D-6EB1B5A18BA7}" dt="2022-01-06T10:11:31.245" v="3640" actId="47"/>
        <pc:sldMkLst>
          <pc:docMk/>
          <pc:sldMk cId="736339216" sldId="298"/>
        </pc:sldMkLst>
      </pc:sldChg>
      <pc:sldChg chg="addSp delSp modSp add mod">
        <pc:chgData name="김 다원" userId="ebcf146e5d9e8f3c" providerId="LiveId" clId="{511B5CBC-F9F5-4DCC-BF6D-6EB1B5A18BA7}" dt="2022-01-06T10:15:16.014" v="3762" actId="14100"/>
        <pc:sldMkLst>
          <pc:docMk/>
          <pc:sldMk cId="3639341805" sldId="298"/>
        </pc:sldMkLst>
        <pc:spChg chg="mod">
          <ac:chgData name="김 다원" userId="ebcf146e5d9e8f3c" providerId="LiveId" clId="{511B5CBC-F9F5-4DCC-BF6D-6EB1B5A18BA7}" dt="2022-01-06T10:15:16.014" v="3762" actId="14100"/>
          <ac:spMkLst>
            <pc:docMk/>
            <pc:sldMk cId="3639341805" sldId="298"/>
            <ac:spMk id="370" creationId="{00000000-0000-0000-0000-000000000000}"/>
          </ac:spMkLst>
        </pc:spChg>
        <pc:spChg chg="mod">
          <ac:chgData name="김 다원" userId="ebcf146e5d9e8f3c" providerId="LiveId" clId="{511B5CBC-F9F5-4DCC-BF6D-6EB1B5A18BA7}" dt="2022-01-06T10:12:26.023" v="3668"/>
          <ac:spMkLst>
            <pc:docMk/>
            <pc:sldMk cId="3639341805" sldId="298"/>
            <ac:spMk id="371" creationId="{00000000-0000-0000-0000-000000000000}"/>
          </ac:spMkLst>
        </pc:spChg>
        <pc:picChg chg="add mod modCrop">
          <ac:chgData name="김 다원" userId="ebcf146e5d9e8f3c" providerId="LiveId" clId="{511B5CBC-F9F5-4DCC-BF6D-6EB1B5A18BA7}" dt="2022-01-06T10:14:09.392" v="3718" actId="14100"/>
          <ac:picMkLst>
            <pc:docMk/>
            <pc:sldMk cId="3639341805" sldId="298"/>
            <ac:picMk id="3" creationId="{D3595C9F-307E-4C1E-BD8C-07B1EB87DF55}"/>
          </ac:picMkLst>
        </pc:picChg>
        <pc:picChg chg="add mod modCrop">
          <ac:chgData name="김 다원" userId="ebcf146e5d9e8f3c" providerId="LiveId" clId="{511B5CBC-F9F5-4DCC-BF6D-6EB1B5A18BA7}" dt="2022-01-06T10:15:03.480" v="3761" actId="1038"/>
          <ac:picMkLst>
            <pc:docMk/>
            <pc:sldMk cId="3639341805" sldId="298"/>
            <ac:picMk id="5" creationId="{685D74DD-B0D7-4114-8F63-B1666694AB34}"/>
          </ac:picMkLst>
        </pc:picChg>
        <pc:picChg chg="del">
          <ac:chgData name="김 다원" userId="ebcf146e5d9e8f3c" providerId="LiveId" clId="{511B5CBC-F9F5-4DCC-BF6D-6EB1B5A18BA7}" dt="2022-01-06T10:11:38.783" v="3642" actId="478"/>
          <ac:picMkLst>
            <pc:docMk/>
            <pc:sldMk cId="3639341805" sldId="298"/>
            <ac:picMk id="7" creationId="{8F7DAE58-03D6-4C65-827A-3F59CCDC0F6F}"/>
          </ac:picMkLst>
        </pc:picChg>
        <pc:picChg chg="del">
          <ac:chgData name="김 다원" userId="ebcf146e5d9e8f3c" providerId="LiveId" clId="{511B5CBC-F9F5-4DCC-BF6D-6EB1B5A18BA7}" dt="2022-01-06T10:11:38.783" v="3642" actId="478"/>
          <ac:picMkLst>
            <pc:docMk/>
            <pc:sldMk cId="3639341805" sldId="298"/>
            <ac:picMk id="9" creationId="{43CDF8E3-0B99-48AA-BEA3-78F7A020D6D1}"/>
          </ac:picMkLst>
        </pc:picChg>
      </pc:sldChg>
      <pc:sldChg chg="addSp delSp modSp add mod">
        <pc:chgData name="김 다원" userId="ebcf146e5d9e8f3c" providerId="LiveId" clId="{511B5CBC-F9F5-4DCC-BF6D-6EB1B5A18BA7}" dt="2022-01-06T10:16:50.815" v="3795" actId="1038"/>
        <pc:sldMkLst>
          <pc:docMk/>
          <pc:sldMk cId="1615168937" sldId="299"/>
        </pc:sldMkLst>
        <pc:spChg chg="mod">
          <ac:chgData name="김 다원" userId="ebcf146e5d9e8f3c" providerId="LiveId" clId="{511B5CBC-F9F5-4DCC-BF6D-6EB1B5A18BA7}" dt="2022-01-06T10:16:25.769" v="3769" actId="14100"/>
          <ac:spMkLst>
            <pc:docMk/>
            <pc:sldMk cId="1615168937" sldId="299"/>
            <ac:spMk id="370" creationId="{00000000-0000-0000-0000-000000000000}"/>
          </ac:spMkLst>
        </pc:spChg>
        <pc:spChg chg="mod">
          <ac:chgData name="김 다원" userId="ebcf146e5d9e8f3c" providerId="LiveId" clId="{511B5CBC-F9F5-4DCC-BF6D-6EB1B5A18BA7}" dt="2022-01-06T10:16:39.818" v="3772" actId="1076"/>
          <ac:spMkLst>
            <pc:docMk/>
            <pc:sldMk cId="1615168937" sldId="299"/>
            <ac:spMk id="371" creationId="{00000000-0000-0000-0000-000000000000}"/>
          </ac:spMkLst>
        </pc:spChg>
        <pc:picChg chg="del">
          <ac:chgData name="김 다원" userId="ebcf146e5d9e8f3c" providerId="LiveId" clId="{511B5CBC-F9F5-4DCC-BF6D-6EB1B5A18BA7}" dt="2022-01-06T10:15:27.461" v="3764" actId="478"/>
          <ac:picMkLst>
            <pc:docMk/>
            <pc:sldMk cId="1615168937" sldId="299"/>
            <ac:picMk id="3" creationId="{D3595C9F-307E-4C1E-BD8C-07B1EB87DF55}"/>
          </ac:picMkLst>
        </pc:picChg>
        <pc:picChg chg="add mod modCrop">
          <ac:chgData name="김 다원" userId="ebcf146e5d9e8f3c" providerId="LiveId" clId="{511B5CBC-F9F5-4DCC-BF6D-6EB1B5A18BA7}" dt="2022-01-06T10:16:50.815" v="3795" actId="1038"/>
          <ac:picMkLst>
            <pc:docMk/>
            <pc:sldMk cId="1615168937" sldId="299"/>
            <ac:picMk id="4" creationId="{66148CB5-FC1F-4EE6-9BD4-06E2AB794198}"/>
          </ac:picMkLst>
        </pc:picChg>
        <pc:picChg chg="del">
          <ac:chgData name="김 다원" userId="ebcf146e5d9e8f3c" providerId="LiveId" clId="{511B5CBC-F9F5-4DCC-BF6D-6EB1B5A18BA7}" dt="2022-01-06T10:15:27.461" v="3764" actId="478"/>
          <ac:picMkLst>
            <pc:docMk/>
            <pc:sldMk cId="1615168937" sldId="299"/>
            <ac:picMk id="5" creationId="{685D74DD-B0D7-4114-8F63-B1666694AB34}"/>
          </ac:picMkLst>
        </pc:picChg>
      </pc:sldChg>
      <pc:sldMasterChg chg="delSldLayout">
        <pc:chgData name="김 다원" userId="ebcf146e5d9e8f3c" providerId="LiveId" clId="{511B5CBC-F9F5-4DCC-BF6D-6EB1B5A18BA7}" dt="2022-01-06T10:11:31.245" v="3640" actId="47"/>
        <pc:sldMasterMkLst>
          <pc:docMk/>
          <pc:sldMasterMk cId="0" sldId="2147483659"/>
        </pc:sldMasterMkLst>
        <pc:sldLayoutChg chg="del">
          <pc:chgData name="김 다원" userId="ebcf146e5d9e8f3c" providerId="LiveId" clId="{511B5CBC-F9F5-4DCC-BF6D-6EB1B5A18BA7}" dt="2022-01-06T10:11:31.245" v="3640" actId="47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46165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431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330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232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2564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" name="Google Shape;3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454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4" name="Google Shape;45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6922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3" name="Google Shape;43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0088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6" name="Google Shape;4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071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" name="Google Shape;4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4318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3655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127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1960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7203e07eb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6" name="Google Shape;596;gb7203e07eb_1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b7203e07eb_1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0596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7203e053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9" name="Google Shape;549;gb7203e053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b7203e053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 altLang="ko-KR" sz="1200">
                <a:latin typeface="Malgun Gothic"/>
                <a:ea typeface="Malgun Gothic"/>
                <a:cs typeface="Malgun Gothic"/>
                <a:sym typeface="Malgun Gothic"/>
              </a:rPr>
              <a:pPr algn="r"/>
              <a:t>21</a:t>
            </a:fld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9835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7203e07e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5" name="Google Shape;575;gb7203e07eb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b7203e07eb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950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7203e07e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5" name="Google Shape;575;gb7203e07eb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b7203e07eb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 altLang="ko-KR" sz="1200">
                <a:latin typeface="Malgun Gothic"/>
                <a:ea typeface="Malgun Gothic"/>
                <a:cs typeface="Malgun Gothic"/>
                <a:sym typeface="Malgun Gothic"/>
              </a:rPr>
              <a:pPr algn="r"/>
              <a:t>23</a:t>
            </a:fld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3766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7203e053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9" name="Google Shape;549;gb7203e053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b7203e053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9110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8453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025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5536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9842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7699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7506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4529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209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4698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877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5530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17852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38951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03731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3737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5622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a2657d7f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aa2657d7f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313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27434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8724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5158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74389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7729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9" name="Google Shape;5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866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a2657d7f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4" name="Google Shape;594;gaa2657d7fe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aa2657d7fe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3026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5" name="Google Shape;6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301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a2657d7fe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aa2657d7f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89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5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48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53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a2657d7f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6" name="Google Shape;346;gaa2657d7fe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aa2657d7fe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270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2225" y="-1622425"/>
            <a:ext cx="4525963" cy="1097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0685808" y="1372898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3777119" y="2433677"/>
            <a:ext cx="4567123" cy="1282696"/>
            <a:chOff x="4727516" y="2676466"/>
            <a:chExt cx="2748795" cy="1088876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4727516" y="3765342"/>
              <a:ext cx="2748795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13"/>
            <p:cNvSpPr txBox="1"/>
            <p:nvPr/>
          </p:nvSpPr>
          <p:spPr>
            <a:xfrm>
              <a:off x="5016363" y="2676466"/>
              <a:ext cx="2133929" cy="844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00" b="1" i="0" u="none" strike="noStrike" cap="none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Jua"/>
                  <a:sym typeface="Jua"/>
                </a:rPr>
                <a:t>Voyage</a:t>
              </a:r>
              <a:endParaRPr sz="59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ua"/>
                <a:sym typeface="Jua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2430463" y="3541713"/>
            <a:ext cx="7329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 err="1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장군멍군</a:t>
            </a:r>
            <a:r>
              <a:rPr lang="ko-KR" altLang="en-US" sz="2800" b="0" i="0" u="none" strike="noStrike" cap="none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컴퍼니</a:t>
            </a:r>
            <a:endParaRPr sz="2800" b="0" i="0" u="none" strike="noStrike" cap="none" dirty="0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83688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8974683" y="2166722"/>
            <a:ext cx="309718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/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 시트</a:t>
            </a:r>
            <a:endParaRPr lang="ko-KR" altLang="en-US"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ko-KR" altLang="ko-KR" sz="1800" b="1" dirty="0">
                <a:solidFill>
                  <a:schemeClr val="dk2"/>
                </a:solidFill>
              </a:rPr>
              <a:t>Google 스프레드시트</a:t>
            </a:r>
            <a:r>
              <a:rPr lang="ko-KR" altLang="ko-KR" sz="1800" b="1" dirty="0">
                <a:solidFill>
                  <a:schemeClr val="dk1"/>
                </a:solidFill>
              </a:rPr>
              <a:t>를</a:t>
            </a:r>
            <a:r>
              <a:rPr lang="ko-KR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</a:t>
            </a:r>
            <a:r>
              <a:rPr lang="ko-KR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ko-KR" sz="1800" b="1" dirty="0">
                <a:solidFill>
                  <a:schemeClr val="dk1"/>
                </a:solidFill>
              </a:rPr>
              <a:t>숙소</a:t>
            </a:r>
            <a:r>
              <a:rPr lang="en-US" altLang="ko-KR" sz="1800" b="1" dirty="0">
                <a:solidFill>
                  <a:schemeClr val="dk1"/>
                </a:solidFill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</a:rPr>
              <a:t>및 체험</a:t>
            </a:r>
            <a:r>
              <a:rPr lang="ko-KR" altLang="ko-KR" sz="1800" b="1" dirty="0">
                <a:solidFill>
                  <a:schemeClr val="dk1"/>
                </a:solidFill>
              </a:rPr>
              <a:t> 예약 플랫폼</a:t>
            </a:r>
            <a:r>
              <a:rPr lang="ko-KR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</a:t>
            </a: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F7DAE58-03D6-4C65-827A-3F59CCDC0F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9350"/>
          <a:stretch/>
        </p:blipFill>
        <p:spPr>
          <a:xfrm>
            <a:off x="509588" y="2033889"/>
            <a:ext cx="8368801" cy="26067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3CDF8E3-0B99-48AA-BEA3-78F7A020D6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" r="19173"/>
          <a:stretch/>
        </p:blipFill>
        <p:spPr>
          <a:xfrm>
            <a:off x="509588" y="4614082"/>
            <a:ext cx="8368801" cy="21316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8368800" cy="41971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8974683" y="2166722"/>
            <a:ext cx="309718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/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 시트</a:t>
            </a:r>
            <a:endParaRPr lang="ko-KR" altLang="en-US"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dk2"/>
                </a:solidFill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</a:rPr>
              <a:t>스프레드시트</a:t>
            </a:r>
            <a:r>
              <a:rPr lang="ko-KR" altLang="en-US" sz="1800" b="1" dirty="0">
                <a:solidFill>
                  <a:schemeClr val="dk1"/>
                </a:solidFill>
              </a:rPr>
              <a:t>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사용해 </a:t>
            </a:r>
            <a:r>
              <a:rPr lang="ko-KR" altLang="en-US" sz="1800" b="1" dirty="0">
                <a:solidFill>
                  <a:schemeClr val="dk1"/>
                </a:solidFill>
              </a:rPr>
              <a:t>숙소 및 체험 예약 플랫폼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</a:t>
            </a:r>
            <a:endParaRPr lang="ko-KR" altLang="en-US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3595C9F-307E-4C1E-BD8C-07B1EB87DF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625" y="2076987"/>
            <a:ext cx="8383764" cy="2098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85D74DD-B0D7-4114-8F63-B1666694AB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19"/>
          <a:stretch/>
        </p:blipFill>
        <p:spPr>
          <a:xfrm>
            <a:off x="479108" y="4148325"/>
            <a:ext cx="8465096" cy="21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8368800" cy="25207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305707" y="4825267"/>
            <a:ext cx="1157899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/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 시트</a:t>
            </a:r>
            <a:endParaRPr lang="ko-KR" altLang="en-US"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dk2"/>
                </a:solidFill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</a:rPr>
              <a:t>스프레드시트</a:t>
            </a:r>
            <a:r>
              <a:rPr lang="ko-KR" altLang="en-US" sz="1800" b="1" dirty="0">
                <a:solidFill>
                  <a:schemeClr val="dk1"/>
                </a:solidFill>
              </a:rPr>
              <a:t>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사용해 </a:t>
            </a:r>
            <a:r>
              <a:rPr lang="ko-KR" altLang="en-US" sz="1800" b="1" dirty="0">
                <a:solidFill>
                  <a:schemeClr val="dk1"/>
                </a:solidFill>
              </a:rPr>
              <a:t>숙소 및 체험 예약 플랫폼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</a:t>
            </a:r>
            <a:endParaRPr lang="ko-KR" altLang="en-US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6148CB5-FC1F-4EE6-9BD4-06E2AB7941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29"/>
          <a:stretch/>
        </p:blipFill>
        <p:spPr>
          <a:xfrm>
            <a:off x="488951" y="2127787"/>
            <a:ext cx="8389450" cy="25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6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313006" y="2040576"/>
            <a:ext cx="8452644" cy="46234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92" name="Google Shape;392;p23"/>
          <p:cNvSpPr/>
          <p:nvPr/>
        </p:nvSpPr>
        <p:spPr>
          <a:xfrm>
            <a:off x="8974675" y="2166726"/>
            <a:ext cx="3097200" cy="30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en-US" altLang="ko-KR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스프레드시트</a:t>
            </a:r>
            <a:endParaRPr lang="en-US" altLang="ko-KR" sz="1800" b="1" dirty="0">
              <a:solidFill>
                <a:schemeClr val="bg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endParaRPr lang="en-US" altLang="ko-KR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dk2"/>
                </a:solidFill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</a:rPr>
              <a:t>스프레드시트</a:t>
            </a:r>
            <a:r>
              <a:rPr lang="ko-KR" altLang="en-US" sz="1800" b="1" dirty="0">
                <a:solidFill>
                  <a:schemeClr val="dk1"/>
                </a:solidFill>
              </a:rPr>
              <a:t>를 사용해 숙소 및 체험 예약 플랫폼에서 필요한 기능들을 팀 회의를 통하여 의견을 제시하고 도출된 요구사항들을 정리함</a:t>
            </a:r>
            <a:endParaRPr lang="ko-KR" altLang="en-US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93" name="Google Shape;393;p23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94" name="Google Shape;394;p23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5" name="Google Shape;395;p23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96" name="Google Shape;396;p23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8" name="Google Shape;398;p23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9" name="Google Shape;399;p23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88" y="2149596"/>
            <a:ext cx="3983832" cy="44481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7184" y="2132549"/>
            <a:ext cx="3979441" cy="44394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300583" y="2472145"/>
            <a:ext cx="30971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테이블정의서, 메타데이터를 기반으로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기능간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논리ERD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,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물리ERD설계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460" name="Google Shape;460;p26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논리/</a:t>
            </a:r>
            <a:r>
              <a:rPr lang="ko-KR" sz="2400" b="0" i="0" u="none" strike="noStrike" cap="none" dirty="0" err="1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물리ERD</a:t>
            </a: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설계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62" name="Google Shape;462;p26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3" name="Google Shape;463;p26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64" name="Google Shape;464;p26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458" name="Google Shape;458;p26"/>
          <p:cNvSpPr txBox="1"/>
          <p:nvPr/>
        </p:nvSpPr>
        <p:spPr>
          <a:xfrm>
            <a:off x="4546600" y="1088274"/>
            <a:ext cx="7501726" cy="552842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184" y="1083511"/>
            <a:ext cx="6714557" cy="55059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/>
          <p:nvPr/>
        </p:nvSpPr>
        <p:spPr>
          <a:xfrm>
            <a:off x="488950" y="765175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7" name="Google Shape;437;p25"/>
          <p:cNvSpPr txBox="1"/>
          <p:nvPr/>
        </p:nvSpPr>
        <p:spPr>
          <a:xfrm>
            <a:off x="425824" y="2208748"/>
            <a:ext cx="84525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8891244" y="2968977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및 결제 관리 </a:t>
            </a:r>
            <a:r>
              <a:rPr lang="ko-KR" altLang="en-US" sz="1800" b="1" dirty="0" smtClean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프로세스를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sz="1800" b="1" i="0" u="none" strike="noStrike" cap="none" dirty="0" smtClean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이해하고 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이에 따라 필요한 테이블 작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성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테이블정의서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440" name="Google Shape;440;p25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41" name="Google Shape;441;p25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2" name="Google Shape;442;p25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43" name="Google Shape;443;p25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4" name="Google Shape;444;p25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5" name="Google Shape;445;p25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6" name="Google Shape;446;p25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49" name="Google Shape;449;p25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20" name="Google Shape;438;p25">
            <a:extLst>
              <a:ext uri="{FF2B5EF4-FFF2-40B4-BE49-F238E27FC236}">
                <a16:creationId xmlns="" xmlns:a16="http://schemas.microsoft.com/office/drawing/2014/main" id="{7BE3D67B-2F09-4D6B-B595-4CFE1F101A0D}"/>
              </a:ext>
            </a:extLst>
          </p:cNvPr>
          <p:cNvSpPr/>
          <p:nvPr/>
        </p:nvSpPr>
        <p:spPr>
          <a:xfrm>
            <a:off x="8878324" y="4335194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간의 관계도를 통하여 필요한 외래키를 추가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C8EC0DD-C140-4504-9F3A-CDF71AE8DD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"/>
          <a:stretch/>
        </p:blipFill>
        <p:spPr>
          <a:xfrm>
            <a:off x="182880" y="2193191"/>
            <a:ext cx="8695444" cy="4662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/>
        </p:nvSpPr>
        <p:spPr>
          <a:xfrm>
            <a:off x="488950" y="765175"/>
            <a:ext cx="318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8974683" y="2166723"/>
            <a:ext cx="3097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Popup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양식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메뉴,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검색바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, 표 등 색상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폰트 스타일, 크기, 굵기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아이콘 통일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482" name="Google Shape;482;p27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디자인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83" name="Google Shape;483;p27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84" name="Google Shape;484;p27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5" name="Google Shape;485;p27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86" name="Google Shape;486;p27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BCDC0CD-407A-4B7A-9924-34C73967C9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71" y="2166723"/>
            <a:ext cx="8067674" cy="3885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8"/>
          <p:cNvSpPr txBox="1"/>
          <p:nvPr/>
        </p:nvSpPr>
        <p:spPr>
          <a:xfrm>
            <a:off x="488950" y="765175"/>
            <a:ext cx="319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0" name="Google Shape;500;p28"/>
          <p:cNvSpPr/>
          <p:nvPr/>
        </p:nvSpPr>
        <p:spPr>
          <a:xfrm>
            <a:off x="8733383" y="2598523"/>
            <a:ext cx="30971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체계적으로 관리하도록 설계 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개발 : </a:t>
            </a:r>
            <a:r>
              <a:rPr lang="ko-KR" altLang="en-US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예약 및 </a:t>
            </a:r>
            <a:r>
              <a:rPr lang="ko-KR" altLang="en-US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결제 관리</a:t>
            </a: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프로세스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02" name="Google Shape;502;p28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503" name="Google Shape;503;p28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4" name="Google Shape;504;p28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505" name="Google Shape;505;p28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C5FCC0A-24DA-46C4-8219-EF7A507E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96" y="2195425"/>
            <a:ext cx="5207268" cy="3784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D100641-45E3-45AE-894D-F7F529E341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463" y="2195425"/>
            <a:ext cx="2343435" cy="4411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488950" y="2234575"/>
            <a:ext cx="11633100" cy="4529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lvl="0" indent="0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8740533" y="2713148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팀원 간 케이스별로 테스트 수행 후 오류 조치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테스트 : 테스트 케이</a:t>
            </a:r>
            <a:r>
              <a:rPr lang="ko-KR" altLang="en-US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스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03" name="Google Shape;503;p29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504" name="Google Shape;504;p29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5" name="Google Shape;505;p29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506" name="Google Shape;506;p29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9" name="Google Shape;509;p29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0" name="Google Shape;510;p29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1" name="Google Shape;511;p29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512" name="Google Shape;512;p29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513" name="Google Shape;513;p29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0" y="4515311"/>
            <a:ext cx="3510948" cy="18834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14" name="Google Shape;514;p29"/>
          <p:cNvSpPr txBox="1"/>
          <p:nvPr/>
        </p:nvSpPr>
        <p:spPr>
          <a:xfrm>
            <a:off x="673900" y="2813050"/>
            <a:ext cx="7594800" cy="4462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사업자가 상품을 등록하고</a:t>
            </a:r>
            <a:r>
              <a:rPr lang="en-US" altLang="ko-KR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회원은 상품을 예약 및 결제를 진행해 이용할 수 있다</a:t>
            </a:r>
            <a:r>
              <a:rPr lang="en-US" altLang="ko-KR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.</a:t>
            </a:r>
            <a:endParaRPr sz="1700" b="1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673900" y="3643900"/>
            <a:ext cx="69535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16" name="Google Shape;516;p29"/>
          <p:cNvSpPr/>
          <p:nvPr/>
        </p:nvSpPr>
        <p:spPr>
          <a:xfrm>
            <a:off x="4266100" y="3643900"/>
            <a:ext cx="9409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사업자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17" name="Google Shape;517;p29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225" y="4453813"/>
            <a:ext cx="3740224" cy="2006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18" name="Google Shape;518;p29"/>
          <p:cNvSpPr/>
          <p:nvPr/>
        </p:nvSpPr>
        <p:spPr>
          <a:xfrm>
            <a:off x="750100" y="2139725"/>
            <a:ext cx="7458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상황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19" name="Google Shape;519;p29"/>
          <p:cNvPicPr preferRelativeResize="0"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850" y="4415135"/>
            <a:ext cx="3884424" cy="20838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20" name="Google Shape;520;p29"/>
          <p:cNvSpPr/>
          <p:nvPr/>
        </p:nvSpPr>
        <p:spPr>
          <a:xfrm>
            <a:off x="8103850" y="3643900"/>
            <a:ext cx="86235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관리자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48888" y="5805488"/>
            <a:ext cx="5611812" cy="863600"/>
            <a:chOff x="655638" y="5805488"/>
            <a:chExt cx="5611812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400" y="6015038"/>
              <a:ext cx="4591050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일반회원 통합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로그인 페이지</a:t>
              </a:r>
              <a:endParaRPr sz="1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40" name="Google Shape;540;p30"/>
          <p:cNvGrpSpPr/>
          <p:nvPr/>
        </p:nvGrpSpPr>
        <p:grpSpPr>
          <a:xfrm>
            <a:off x="6119237" y="5805500"/>
            <a:ext cx="5759965" cy="863600"/>
            <a:chOff x="6172200" y="5805488"/>
            <a:chExt cx="5611813" cy="863600"/>
          </a:xfrm>
        </p:grpSpPr>
        <p:sp>
          <p:nvSpPr>
            <p:cNvPr id="541" name="Google Shape;541;p30"/>
            <p:cNvSpPr/>
            <p:nvPr/>
          </p:nvSpPr>
          <p:spPr>
            <a:xfrm>
              <a:off x="6172200" y="5805488"/>
              <a:ext cx="931863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6172200" y="6069013"/>
              <a:ext cx="931863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7194550" y="6015038"/>
              <a:ext cx="4589463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통합 회원가입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5" name="Google Shape;545;p30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139637"/>
            <a:ext cx="5760001" cy="309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46" name="Google Shape;546;p30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1475" y="2139637"/>
            <a:ext cx="5760001" cy="309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0" y="0"/>
            <a:ext cx="12190414" cy="6858000"/>
            <a:chOff x="1" y="0"/>
            <a:chExt cx="12190413" cy="6858000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7125" y="0"/>
              <a:ext cx="11063287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/>
            <p:nvPr/>
          </p:nvSpPr>
          <p:spPr>
            <a:xfrm>
              <a:off x="1" y="0"/>
              <a:ext cx="12190413" cy="68580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21000">
                  <a:srgbClr val="007635"/>
                </a:gs>
                <a:gs pos="100000">
                  <a:srgbClr val="004D86">
                    <a:alpha val="3372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611205" y="476250"/>
            <a:ext cx="209991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목차</a:t>
            </a:r>
            <a:r>
              <a:rPr lang="ko-KR" sz="3600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안</a:t>
            </a:r>
            <a:r>
              <a:rPr lang="ko-KR" sz="3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622300" y="1628775"/>
            <a:ext cx="109458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1820863" y="3155950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1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개요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1833563" y="3992563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2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참여인원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>
            <a:off x="1833563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4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3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일정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1844675" y="565150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4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4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구성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3" name="Google Shape;123;p14"/>
          <p:cNvCxnSpPr/>
          <p:nvPr/>
        </p:nvCxnSpPr>
        <p:spPr>
          <a:xfrm>
            <a:off x="6308725" y="315595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4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5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제안/내용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>
            <a:off x="6321425" y="3995738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4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6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구현화면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31" name="Google Shape;131;p14"/>
          <p:cNvCxnSpPr/>
          <p:nvPr/>
        </p:nvCxnSpPr>
        <p:spPr>
          <a:xfrm>
            <a:off x="6357938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4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프로젝트를 마치며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7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3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01" name="Google Shape;601;p33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02" name="Google Shape;602;p3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4" name="Google Shape;604;p3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6" name="Google Shape;606;p3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09" name="Google Shape;609;p33"/>
          <p:cNvSpPr/>
          <p:nvPr/>
        </p:nvSpPr>
        <p:spPr>
          <a:xfrm>
            <a:off x="5947271" y="35602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0" name="Google Shape;610;p33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611" name="Google Shape;611;p3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13" name="Google Shape;613;p3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회원정보 상세보기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마이페이지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15" name="Google Shape;615;p33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151" y="1744924"/>
            <a:ext cx="6767698" cy="36305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3600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54" name="Google Shape;554;p31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555" name="Google Shape;555;p3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CHECK</a:t>
              </a:r>
              <a:endParaRPr sz="16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57" name="Google Shape;557;p3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just"/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닉네임 변경 페이지</a:t>
              </a:r>
              <a:endParaRPr sz="1800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58" name="Google Shape;558;p3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59" name="Google Shape;559;p3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lang="en-US" altLang="ko-KR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4" name="Google Shape;564;p3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sz="15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5" name="Google Shape;565;p3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567" name="Google Shape;567;p3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CHECK</a:t>
              </a:r>
              <a:endParaRPr sz="16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9" name="Google Shape;569;p3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just"/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비밀번호 변경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70" name="Google Shape;570;p3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이미지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31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13710"/>
            <a:ext cx="5792026" cy="3107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72" name="Google Shape;572;p31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450" y="2213710"/>
            <a:ext cx="5467350" cy="31071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46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80" name="Google Shape;580;p32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81" name="Google Shape;581;p3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83" name="Google Shape;583;p3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 페이지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84" name="Google Shape;584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85" name="Google Shape;585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92" name="Google Shape;592;p3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32"/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3100" y="1834623"/>
            <a:ext cx="7269893" cy="3753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3600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80" name="Google Shape;580;p32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81" name="Google Shape;581;p3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CHECK</a:t>
              </a:r>
              <a:endParaRPr sz="16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3" name="Google Shape;583;p3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just"/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공통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해시태그 조회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검색 페이지</a:t>
              </a:r>
              <a:endParaRPr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84" name="Google Shape;584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85" name="Google Shape;585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lang="en-US" altLang="ko-KR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sz="15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92" name="Google Shape;592;p3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이미지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32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753" y="1834623"/>
            <a:ext cx="6996586" cy="3753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021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54" name="Google Shape;554;p31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555" name="Google Shape;555;p3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57" name="Google Shape;557;p3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58" name="Google Shape;558;p3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59" name="Google Shape;559;p3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4" name="Google Shape;564;p3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65" name="Google Shape;565;p3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567" name="Google Shape;567;p3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69" name="Google Shape;569;p3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70" name="Google Shape;570;p3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31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13710"/>
            <a:ext cx="5792026" cy="3107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72" name="Google Shape;572;p31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614" y="2213710"/>
            <a:ext cx="5792024" cy="3107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객실 상세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" y="2233400"/>
            <a:ext cx="5759999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0" y="2233401"/>
            <a:ext cx="5760000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상세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목록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예약 캘린더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" y="2233400"/>
            <a:ext cx="5759998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1" y="2233401"/>
            <a:ext cx="5759998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예약 기본 정보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48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예약 추가 정보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" y="2233400"/>
            <a:ext cx="5759998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1" y="2233401"/>
            <a:ext cx="5759998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결제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049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2" y="2233401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68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주문 목록 페이지 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작성 여부 확인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sz="1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2" y="2233401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작성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08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471504" y="765175"/>
            <a:ext cx="369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개요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935675" y="2655887"/>
            <a:ext cx="4766700" cy="3911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887412" y="2232662"/>
            <a:ext cx="2953067" cy="304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rPr>
              <a:t>예약 관리 플랫폼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  <a:sym typeface="Arial"/>
              </a:rPr>
              <a:t>?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  <a:sym typeface="Arial"/>
              </a:rPr>
              <a:t> </a:t>
            </a:r>
            <a:endParaRPr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887425" y="2946800"/>
            <a:ext cx="46713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200000"/>
              </a:lnSpc>
              <a:buClr>
                <a:srgbClr val="FF0000"/>
              </a:buClr>
              <a:buSzPts val="1700"/>
            </a:pPr>
            <a:endParaRPr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 rot="5400000">
            <a:off x="8022431" y="-3548857"/>
            <a:ext cx="369888" cy="7969252"/>
            <a:chOff x="11783838" y="678527"/>
            <a:chExt cx="370105" cy="5198745"/>
          </a:xfrm>
        </p:grpSpPr>
        <p:sp>
          <p:nvSpPr>
            <p:cNvPr id="146" name="Google Shape;146;p15"/>
            <p:cNvSpPr/>
            <p:nvPr/>
          </p:nvSpPr>
          <p:spPr>
            <a:xfrm rot="-54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 rot="-54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 rot="-54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 rot="-54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5400000" flipH="1">
              <a:off x="11535489" y="2431613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rot="-54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 rot="-54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53" name="Google Shape;153;p15"/>
          <p:cNvSpPr txBox="1"/>
          <p:nvPr/>
        </p:nvSpPr>
        <p:spPr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컴퓨터 온라인을 통하여 </a:t>
            </a:r>
            <a:r>
              <a:rPr lang="ko-KR" altLang="en-US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및 숙소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체험 업체간 예약 및 결제를  중개하는 플랫폼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이다.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AAF341AD-1003-44E2-9F88-A3DF9D1C4D81}"/>
              </a:ext>
            </a:extLst>
          </p:cNvPr>
          <p:cNvGrpSpPr/>
          <p:nvPr/>
        </p:nvGrpSpPr>
        <p:grpSpPr>
          <a:xfrm>
            <a:off x="6435021" y="2323134"/>
            <a:ext cx="2088743" cy="1227649"/>
            <a:chOff x="6435021" y="2302814"/>
            <a:chExt cx="2088743" cy="1227649"/>
          </a:xfrm>
        </p:grpSpPr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85DB118F-7DDB-4CAA-BF36-D4900F2E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5021" y="2302814"/>
              <a:ext cx="2088743" cy="1218954"/>
            </a:xfrm>
            <a:prstGeom prst="rect">
              <a:avLst/>
            </a:prstGeom>
          </p:spPr>
        </p:pic>
        <p:sp>
          <p:nvSpPr>
            <p:cNvPr id="185" name="Google Shape;185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7137713" y="2532050"/>
              <a:ext cx="825600" cy="281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계정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88" name="Google Shape;188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89D2CB9-2F88-459C-9B2A-50D0188C7095}"/>
              </a:ext>
            </a:extLst>
          </p:cNvPr>
          <p:cNvGrpSpPr/>
          <p:nvPr/>
        </p:nvGrpSpPr>
        <p:grpSpPr>
          <a:xfrm>
            <a:off x="9156419" y="2316028"/>
            <a:ext cx="2081924" cy="1231873"/>
            <a:chOff x="9156419" y="2316028"/>
            <a:chExt cx="2081924" cy="1231873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B9FDCC1F-E86A-4C52-9C2B-1A2372C9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6419" y="2316028"/>
              <a:ext cx="2081924" cy="1231873"/>
            </a:xfrm>
            <a:prstGeom prst="rect">
              <a:avLst/>
            </a:prstGeom>
          </p:spPr>
        </p:pic>
        <p:sp>
          <p:nvSpPr>
            <p:cNvPr id="61" name="Google Shape;319;p20">
              <a:extLst>
                <a:ext uri="{FF2B5EF4-FFF2-40B4-BE49-F238E27FC236}">
                  <a16:creationId xmlns="" xmlns:a16="http://schemas.microsoft.com/office/drawing/2014/main" id="{E9908CF2-49EF-49B2-B218-4A558E04E780}"/>
                </a:ext>
              </a:extLst>
            </p:cNvPr>
            <p:cNvSpPr/>
            <p:nvPr/>
          </p:nvSpPr>
          <p:spPr>
            <a:xfrm>
              <a:off x="9600531" y="231602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2" name="Google Shape;320;p20">
              <a:extLst>
                <a:ext uri="{FF2B5EF4-FFF2-40B4-BE49-F238E27FC236}">
                  <a16:creationId xmlns="" xmlns:a16="http://schemas.microsoft.com/office/drawing/2014/main" id="{FF5170C3-782F-4E34-A456-CE3D8D0E4AFE}"/>
                </a:ext>
              </a:extLst>
            </p:cNvPr>
            <p:cNvSpPr/>
            <p:nvPr/>
          </p:nvSpPr>
          <p:spPr>
            <a:xfrm>
              <a:off x="9838668" y="253351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point.2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3" name="Google Shape;321;p20">
              <a:extLst>
                <a:ext uri="{FF2B5EF4-FFF2-40B4-BE49-F238E27FC236}">
                  <a16:creationId xmlns="" xmlns:a16="http://schemas.microsoft.com/office/drawing/2014/main" id="{FD765825-651E-433B-AA15-A4B2ED3CD337}"/>
                </a:ext>
              </a:extLst>
            </p:cNvPr>
            <p:cNvSpPr/>
            <p:nvPr/>
          </p:nvSpPr>
          <p:spPr>
            <a:xfrm>
              <a:off x="9556081" y="292086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상품 검색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59" name="Google Shape;322;p20">
              <a:extLst>
                <a:ext uri="{FF2B5EF4-FFF2-40B4-BE49-F238E27FC236}">
                  <a16:creationId xmlns="" xmlns:a16="http://schemas.microsoft.com/office/drawing/2014/main" id="{32791A6D-ECF2-4367-A514-2B02843EA4B1}"/>
                </a:ext>
              </a:extLst>
            </p:cNvPr>
            <p:cNvCxnSpPr/>
            <p:nvPr/>
          </p:nvCxnSpPr>
          <p:spPr>
            <a:xfrm>
              <a:off x="9756168" y="285986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24640FD5-DD98-4EA0-824D-BA80B6874A54}"/>
              </a:ext>
            </a:extLst>
          </p:cNvPr>
          <p:cNvGrpSpPr/>
          <p:nvPr/>
        </p:nvGrpSpPr>
        <p:grpSpPr>
          <a:xfrm>
            <a:off x="6376949" y="3846855"/>
            <a:ext cx="2179676" cy="1216038"/>
            <a:chOff x="6376949" y="3562375"/>
            <a:chExt cx="2123548" cy="1216038"/>
          </a:xfrm>
        </p:grpSpPr>
        <p:pic>
          <p:nvPicPr>
            <p:cNvPr id="97" name="그림 96">
              <a:extLst>
                <a:ext uri="{FF2B5EF4-FFF2-40B4-BE49-F238E27FC236}">
                  <a16:creationId xmlns="" xmlns:a16="http://schemas.microsoft.com/office/drawing/2014/main" id="{8B073400-10E5-4F4E-A3DC-4AD16621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9" y="3562375"/>
              <a:ext cx="2123548" cy="1216037"/>
            </a:xfrm>
            <a:prstGeom prst="rect">
              <a:avLst/>
            </a:prstGeom>
          </p:spPr>
        </p:pic>
        <p:sp>
          <p:nvSpPr>
            <p:cNvPr id="98" name="Google Shape;326;p20">
              <a:extLst>
                <a:ext uri="{FF2B5EF4-FFF2-40B4-BE49-F238E27FC236}">
                  <a16:creationId xmlns="" xmlns:a16="http://schemas.microsoft.com/office/drawing/2014/main" id="{F8A1B43A-476B-4E7B-BA54-67DD8AC364A0}"/>
                </a:ext>
              </a:extLst>
            </p:cNvPr>
            <p:cNvSpPr/>
            <p:nvPr/>
          </p:nvSpPr>
          <p:spPr>
            <a:xfrm>
              <a:off x="689957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327;p20">
              <a:extLst>
                <a:ext uri="{FF2B5EF4-FFF2-40B4-BE49-F238E27FC236}">
                  <a16:creationId xmlns="" xmlns:a16="http://schemas.microsoft.com/office/drawing/2014/main" id="{7310ED1C-7416-4F4F-BB32-8CDFB87199E2}"/>
                </a:ext>
              </a:extLst>
            </p:cNvPr>
            <p:cNvSpPr/>
            <p:nvPr/>
          </p:nvSpPr>
          <p:spPr>
            <a:xfrm>
              <a:off x="713771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point.3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00" name="Google Shape;328;p20">
              <a:extLst>
                <a:ext uri="{FF2B5EF4-FFF2-40B4-BE49-F238E27FC236}">
                  <a16:creationId xmlns="" xmlns:a16="http://schemas.microsoft.com/office/drawing/2014/main" id="{059D64AF-E340-4020-9157-D7F9D3C54A9D}"/>
                </a:ext>
              </a:extLst>
            </p:cNvPr>
            <p:cNvSpPr/>
            <p:nvPr/>
          </p:nvSpPr>
          <p:spPr>
            <a:xfrm>
              <a:off x="685512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예약</a:t>
              </a: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01" name="Google Shape;329;p20">
              <a:extLst>
                <a:ext uri="{FF2B5EF4-FFF2-40B4-BE49-F238E27FC236}">
                  <a16:creationId xmlns="" xmlns:a16="http://schemas.microsoft.com/office/drawing/2014/main" id="{A4F7214F-7BB3-4D36-8D0A-71A6A6DF69E5}"/>
                </a:ext>
              </a:extLst>
            </p:cNvPr>
            <p:cNvCxnSpPr/>
            <p:nvPr/>
          </p:nvCxnSpPr>
          <p:spPr>
            <a:xfrm>
              <a:off x="705521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A7984512-58EF-41B6-BD92-C40E5CA7DF66}"/>
              </a:ext>
            </a:extLst>
          </p:cNvPr>
          <p:cNvGrpSpPr/>
          <p:nvPr/>
        </p:nvGrpSpPr>
        <p:grpSpPr>
          <a:xfrm>
            <a:off x="9169342" y="3836833"/>
            <a:ext cx="2066324" cy="1299419"/>
            <a:chOff x="9169342" y="3552353"/>
            <a:chExt cx="2066324" cy="1299419"/>
          </a:xfrm>
        </p:grpSpPr>
        <p:pic>
          <p:nvPicPr>
            <p:cNvPr id="103" name="그림 102">
              <a:extLst>
                <a:ext uri="{FF2B5EF4-FFF2-40B4-BE49-F238E27FC236}">
                  <a16:creationId xmlns="" xmlns:a16="http://schemas.microsoft.com/office/drawing/2014/main" id="{02A1B6F1-3A67-457A-B971-E1937B92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9342" y="3552353"/>
              <a:ext cx="2066324" cy="1299419"/>
            </a:xfrm>
            <a:prstGeom prst="rect">
              <a:avLst/>
            </a:prstGeom>
          </p:spPr>
        </p:pic>
        <p:sp>
          <p:nvSpPr>
            <p:cNvPr id="104" name="Google Shape;333;p20">
              <a:extLst>
                <a:ext uri="{FF2B5EF4-FFF2-40B4-BE49-F238E27FC236}">
                  <a16:creationId xmlns="" xmlns:a16="http://schemas.microsoft.com/office/drawing/2014/main" id="{0C9732BB-2C87-40C4-8CB4-A71069F6E830}"/>
                </a:ext>
              </a:extLst>
            </p:cNvPr>
            <p:cNvSpPr/>
            <p:nvPr/>
          </p:nvSpPr>
          <p:spPr>
            <a:xfrm>
              <a:off x="960862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5" name="Google Shape;334;p20">
              <a:extLst>
                <a:ext uri="{FF2B5EF4-FFF2-40B4-BE49-F238E27FC236}">
                  <a16:creationId xmlns="" xmlns:a16="http://schemas.microsoft.com/office/drawing/2014/main" id="{D133E3E1-894A-4BB7-B6BB-FC7E7895C7DD}"/>
                </a:ext>
              </a:extLst>
            </p:cNvPr>
            <p:cNvSpPr/>
            <p:nvPr/>
          </p:nvSpPr>
          <p:spPr>
            <a:xfrm>
              <a:off x="984676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point.4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06" name="Google Shape;335;p20">
              <a:extLst>
                <a:ext uri="{FF2B5EF4-FFF2-40B4-BE49-F238E27FC236}">
                  <a16:creationId xmlns="" xmlns:a16="http://schemas.microsoft.com/office/drawing/2014/main" id="{6E2D09C4-D3A0-4C6E-B7D0-F8C42C656A48}"/>
                </a:ext>
              </a:extLst>
            </p:cNvPr>
            <p:cNvSpPr/>
            <p:nvPr/>
          </p:nvSpPr>
          <p:spPr>
            <a:xfrm>
              <a:off x="956417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리뷰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07" name="Google Shape;336;p20">
              <a:extLst>
                <a:ext uri="{FF2B5EF4-FFF2-40B4-BE49-F238E27FC236}">
                  <a16:creationId xmlns="" xmlns:a16="http://schemas.microsoft.com/office/drawing/2014/main" id="{E2654646-43CD-4EBC-99E2-B6A3B164815B}"/>
                </a:ext>
              </a:extLst>
            </p:cNvPr>
            <p:cNvCxnSpPr/>
            <p:nvPr/>
          </p:nvCxnSpPr>
          <p:spPr>
            <a:xfrm>
              <a:off x="976426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592C7CA5-689D-4468-AD1F-35DD44C61D78}"/>
              </a:ext>
            </a:extLst>
          </p:cNvPr>
          <p:cNvGrpSpPr/>
          <p:nvPr/>
        </p:nvGrpSpPr>
        <p:grpSpPr>
          <a:xfrm>
            <a:off x="6376948" y="5418459"/>
            <a:ext cx="2146815" cy="1236359"/>
            <a:chOff x="6376948" y="5133979"/>
            <a:chExt cx="2146815" cy="1236359"/>
          </a:xfrm>
        </p:grpSpPr>
        <p:pic>
          <p:nvPicPr>
            <p:cNvPr id="109" name="그림 108">
              <a:extLst>
                <a:ext uri="{FF2B5EF4-FFF2-40B4-BE49-F238E27FC236}">
                  <a16:creationId xmlns="" xmlns:a16="http://schemas.microsoft.com/office/drawing/2014/main" id="{E1A410EA-1D5A-4C97-AA6A-6B85CF3BB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8" y="5133979"/>
              <a:ext cx="2146815" cy="1236359"/>
            </a:xfrm>
            <a:prstGeom prst="rect">
              <a:avLst/>
            </a:prstGeom>
          </p:spPr>
        </p:pic>
        <p:sp>
          <p:nvSpPr>
            <p:cNvPr id="110" name="Google Shape;340;p20">
              <a:extLst>
                <a:ext uri="{FF2B5EF4-FFF2-40B4-BE49-F238E27FC236}">
                  <a16:creationId xmlns="" xmlns:a16="http://schemas.microsoft.com/office/drawing/2014/main" id="{B6196417-8F5D-44B2-B327-035571D8142E}"/>
                </a:ext>
              </a:extLst>
            </p:cNvPr>
            <p:cNvSpPr/>
            <p:nvPr/>
          </p:nvSpPr>
          <p:spPr>
            <a:xfrm>
              <a:off x="6899576" y="515443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1" name="Google Shape;341;p20">
              <a:extLst>
                <a:ext uri="{FF2B5EF4-FFF2-40B4-BE49-F238E27FC236}">
                  <a16:creationId xmlns="" xmlns:a16="http://schemas.microsoft.com/office/drawing/2014/main" id="{96AA72FB-AEBD-45F8-A7C8-16292607D65C}"/>
                </a:ext>
              </a:extLst>
            </p:cNvPr>
            <p:cNvSpPr/>
            <p:nvPr/>
          </p:nvSpPr>
          <p:spPr>
            <a:xfrm>
              <a:off x="7137713" y="537192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point.5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12" name="Google Shape;342;p20">
              <a:extLst>
                <a:ext uri="{FF2B5EF4-FFF2-40B4-BE49-F238E27FC236}">
                  <a16:creationId xmlns="" xmlns:a16="http://schemas.microsoft.com/office/drawing/2014/main" id="{BEFF4A82-5E4A-4C6E-9920-67B2CDC67A4F}"/>
                </a:ext>
              </a:extLst>
            </p:cNvPr>
            <p:cNvSpPr/>
            <p:nvPr/>
          </p:nvSpPr>
          <p:spPr>
            <a:xfrm>
              <a:off x="6855126" y="575927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채팅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13" name="Google Shape;343;p20">
              <a:extLst>
                <a:ext uri="{FF2B5EF4-FFF2-40B4-BE49-F238E27FC236}">
                  <a16:creationId xmlns="" xmlns:a16="http://schemas.microsoft.com/office/drawing/2014/main" id="{74FA6151-DE39-46FC-9A31-4E65BB9B60A9}"/>
                </a:ext>
              </a:extLst>
            </p:cNvPr>
            <p:cNvCxnSpPr/>
            <p:nvPr/>
          </p:nvCxnSpPr>
          <p:spPr>
            <a:xfrm>
              <a:off x="7055213" y="56982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4" name="그룹 113">
            <a:extLst>
              <a:ext uri="{FF2B5EF4-FFF2-40B4-BE49-F238E27FC236}">
                <a16:creationId xmlns="" xmlns:a16="http://schemas.microsoft.com/office/drawing/2014/main" id="{4FA21A8C-D574-4C48-851D-6A962C310F0E}"/>
              </a:ext>
            </a:extLst>
          </p:cNvPr>
          <p:cNvGrpSpPr/>
          <p:nvPr/>
        </p:nvGrpSpPr>
        <p:grpSpPr>
          <a:xfrm>
            <a:off x="9168311" y="5418458"/>
            <a:ext cx="2088744" cy="1236360"/>
            <a:chOff x="9168311" y="5133978"/>
            <a:chExt cx="2088744" cy="1236360"/>
          </a:xfrm>
        </p:grpSpPr>
        <p:pic>
          <p:nvPicPr>
            <p:cNvPr id="115" name="그림 114">
              <a:extLst>
                <a:ext uri="{FF2B5EF4-FFF2-40B4-BE49-F238E27FC236}">
                  <a16:creationId xmlns="" xmlns:a16="http://schemas.microsoft.com/office/drawing/2014/main" id="{E0E29547-009F-4D7F-93E6-B591B6D4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8311" y="5133978"/>
              <a:ext cx="2088744" cy="1236359"/>
            </a:xfrm>
            <a:prstGeom prst="rect">
              <a:avLst/>
            </a:prstGeom>
          </p:spPr>
        </p:pic>
        <p:grpSp>
          <p:nvGrpSpPr>
            <p:cNvPr id="116" name="그룹 115">
              <a:extLst>
                <a:ext uri="{FF2B5EF4-FFF2-40B4-BE49-F238E27FC236}">
                  <a16:creationId xmlns="" xmlns:a16="http://schemas.microsoft.com/office/drawing/2014/main" id="{74092397-C244-4411-BF6D-F9F155ACAFAC}"/>
                </a:ext>
              </a:extLst>
            </p:cNvPr>
            <p:cNvGrpSpPr/>
            <p:nvPr/>
          </p:nvGrpSpPr>
          <p:grpSpPr>
            <a:xfrm>
              <a:off x="9602689" y="5154438"/>
              <a:ext cx="1285800" cy="1215900"/>
              <a:chOff x="9683969" y="5154438"/>
              <a:chExt cx="1285800" cy="1215900"/>
            </a:xfrm>
          </p:grpSpPr>
          <p:sp>
            <p:nvSpPr>
              <p:cNvPr id="117" name="Google Shape;340;p20">
                <a:extLst>
                  <a:ext uri="{FF2B5EF4-FFF2-40B4-BE49-F238E27FC236}">
                    <a16:creationId xmlns="" xmlns:a16="http://schemas.microsoft.com/office/drawing/2014/main" id="{4819EC16-EAC3-41AC-BD43-B96B023B78AC}"/>
                  </a:ext>
                </a:extLst>
              </p:cNvPr>
              <p:cNvSpPr/>
              <p:nvPr/>
            </p:nvSpPr>
            <p:spPr>
              <a:xfrm>
                <a:off x="9728419" y="5154438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8" name="Google Shape;341;p20">
                <a:extLst>
                  <a:ext uri="{FF2B5EF4-FFF2-40B4-BE49-F238E27FC236}">
                    <a16:creationId xmlns="" xmlns:a16="http://schemas.microsoft.com/office/drawing/2014/main" id="{3B78AB2B-377B-43D7-A669-13660BF0B120}"/>
                  </a:ext>
                </a:extLst>
              </p:cNvPr>
              <p:cNvSpPr/>
              <p:nvPr/>
            </p:nvSpPr>
            <p:spPr>
              <a:xfrm>
                <a:off x="9966556" y="5371925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point.6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119" name="Google Shape;342;p20">
                <a:extLst>
                  <a:ext uri="{FF2B5EF4-FFF2-40B4-BE49-F238E27FC236}">
                    <a16:creationId xmlns="" xmlns:a16="http://schemas.microsoft.com/office/drawing/2014/main" id="{D55ED2B0-105C-4DC6-90C3-8859902AACC8}"/>
                  </a:ext>
                </a:extLst>
              </p:cNvPr>
              <p:cNvSpPr/>
              <p:nvPr/>
            </p:nvSpPr>
            <p:spPr>
              <a:xfrm>
                <a:off x="9683969" y="5759275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통계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  <p:cxnSp>
            <p:nvCxnSpPr>
              <p:cNvPr id="120" name="Google Shape;343;p20">
                <a:extLst>
                  <a:ext uri="{FF2B5EF4-FFF2-40B4-BE49-F238E27FC236}">
                    <a16:creationId xmlns="" xmlns:a16="http://schemas.microsoft.com/office/drawing/2014/main" id="{4F11DCB9-6384-46EE-B6F5-A4FAFE899FFB}"/>
                  </a:ext>
                </a:extLst>
              </p:cNvPr>
              <p:cNvCxnSpPr/>
              <p:nvPr/>
            </p:nvCxnSpPr>
            <p:spPr>
              <a:xfrm>
                <a:off x="9884056" y="5698275"/>
                <a:ext cx="823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262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53" name="Google Shape;144;p15"/>
          <p:cNvSpPr/>
          <p:nvPr/>
        </p:nvSpPr>
        <p:spPr>
          <a:xfrm>
            <a:off x="887425" y="2747099"/>
            <a:ext cx="46713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200000"/>
              </a:lnSpc>
              <a:buClr>
                <a:srgbClr val="FF0000"/>
              </a:buClr>
              <a:buSzPts val="1700"/>
            </a:pP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여행에 필요한 숙소와 체험 등의 전반적인 예약 기능을 제공하는 플랫폼이다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 회원은 여행지에 관련한 숙소와 체험 정보를 편리하게 파악할 수 있고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플랫폼에서 제공하는 쿠폰을 이용해 저렴한 가격으로 이용할 수 있다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사업자 회원은 중개 플랫폼을 통하여 운영중인 숙소와 체험의 뛰어난 홍보 효과를 예상할 수 있다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985" y="2233401"/>
            <a:ext cx="5493329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836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2" y="2233401"/>
            <a:ext cx="5759996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22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작성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7" y="2233400"/>
            <a:ext cx="5759994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986" y="2233401"/>
            <a:ext cx="5493328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수정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025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문의 작성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" y="2221940"/>
            <a:ext cx="5761251" cy="30906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399" y="2169342"/>
            <a:ext cx="5621228" cy="31619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답변 작성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" y="2221940"/>
            <a:ext cx="5761250" cy="30906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399" y="2242535"/>
            <a:ext cx="5621228" cy="30155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284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신청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신청 관리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" y="2221940"/>
            <a:ext cx="5761250" cy="30906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399" y="2242535"/>
            <a:ext cx="5621227" cy="30155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593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370" y="1560613"/>
            <a:ext cx="7524305" cy="4036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82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9" y="2221940"/>
            <a:ext cx="5761247" cy="30906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20" y="2313735"/>
            <a:ext cx="5360985" cy="28731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529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상세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9" y="2221940"/>
            <a:ext cx="5761247" cy="3090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20" y="2313735"/>
            <a:ext cx="5360985" cy="28731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329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관리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관리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9" y="2221940"/>
            <a:ext cx="5761247" cy="3090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0" y="2312339"/>
            <a:ext cx="5360985" cy="28759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5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참여인원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07" name="Google Shape;207;p16"/>
          <p:cNvGrpSpPr/>
          <p:nvPr/>
        </p:nvGrpSpPr>
        <p:grpSpPr>
          <a:xfrm rot="5400000">
            <a:off x="8029473" y="-3538751"/>
            <a:ext cx="369979" cy="7967796"/>
            <a:chOff x="11783838" y="673349"/>
            <a:chExt cx="370201" cy="5198875"/>
          </a:xfrm>
        </p:grpSpPr>
        <p:sp>
          <p:nvSpPr>
            <p:cNvPr id="208" name="Google Shape;208;p16"/>
            <p:cNvSpPr/>
            <p:nvPr/>
          </p:nvSpPr>
          <p:spPr>
            <a:xfrm rot="-54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 rot="-54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 rot="-54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 rot="-54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 rot="-54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 rot="-54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 rot="-54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98" name="Google Shape;198;p16"/>
          <p:cNvSpPr txBox="1"/>
          <p:nvPr/>
        </p:nvSpPr>
        <p:spPr>
          <a:xfrm>
            <a:off x="8295958" y="2020925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최지혜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199" name="Google Shape;199;p16"/>
          <p:cNvCxnSpPr/>
          <p:nvPr/>
        </p:nvCxnSpPr>
        <p:spPr>
          <a:xfrm>
            <a:off x="8404543" y="2449550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p16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10" y="1916275"/>
            <a:ext cx="1417019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/>
          <p:cNvSpPr txBox="1"/>
          <p:nvPr/>
        </p:nvSpPr>
        <p:spPr>
          <a:xfrm>
            <a:off x="8304425" y="4240125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김보령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05" name="Google Shape;205;p16"/>
          <p:cNvCxnSpPr/>
          <p:nvPr/>
        </p:nvCxnSpPr>
        <p:spPr>
          <a:xfrm>
            <a:off x="8413010" y="4668750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8" name="Google Shape;218;p1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275" y="422118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 txBox="1"/>
          <p:nvPr/>
        </p:nvSpPr>
        <p:spPr>
          <a:xfrm>
            <a:off x="2238375" y="202092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박예진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196" name="Google Shape;196;p16"/>
          <p:cNvCxnSpPr/>
          <p:nvPr/>
        </p:nvCxnSpPr>
        <p:spPr>
          <a:xfrm>
            <a:off x="2345373" y="244955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16"/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75" y="1916275"/>
            <a:ext cx="1350000" cy="18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BD2A619-84B6-48C9-A24E-E494717D8CD6}"/>
              </a:ext>
            </a:extLst>
          </p:cNvPr>
          <p:cNvGrpSpPr/>
          <p:nvPr/>
        </p:nvGrpSpPr>
        <p:grpSpPr>
          <a:xfrm>
            <a:off x="2297350" y="2531389"/>
            <a:ext cx="2988409" cy="1089394"/>
            <a:chOff x="2297350" y="2550639"/>
            <a:chExt cx="2988409" cy="1089394"/>
          </a:xfrm>
        </p:grpSpPr>
        <p:sp>
          <p:nvSpPr>
            <p:cNvPr id="197" name="Google Shape;197;p16"/>
            <p:cNvSpPr txBox="1"/>
            <p:nvPr/>
          </p:nvSpPr>
          <p:spPr>
            <a:xfrm>
              <a:off x="2297350" y="2550639"/>
              <a:ext cx="22383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</a:t>
              </a:r>
              <a:r>
                <a:rPr lang="ko-KR" altLang="en-US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팀장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,</a:t>
              </a: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endPara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D46B161D-545D-4F4F-882C-C4D6405C0D28}"/>
                </a:ext>
              </a:extLst>
            </p:cNvPr>
            <p:cNvSpPr txBox="1"/>
            <p:nvPr/>
          </p:nvSpPr>
          <p:spPr>
            <a:xfrm>
              <a:off x="3075592" y="2685926"/>
              <a:ext cx="22101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검색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해시태그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결제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01" name="Google Shape;201;p16"/>
          <p:cNvSpPr txBox="1"/>
          <p:nvPr/>
        </p:nvSpPr>
        <p:spPr>
          <a:xfrm>
            <a:off x="2225675" y="422742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조유태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02" name="Google Shape;202;p16"/>
          <p:cNvCxnSpPr/>
          <p:nvPr/>
        </p:nvCxnSpPr>
        <p:spPr>
          <a:xfrm>
            <a:off x="2332673" y="465605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7" name="Google Shape;217;p16"/>
          <p:cNvPicPr preferRelativeResize="0"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50" y="4208475"/>
            <a:ext cx="1350000" cy="18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18C84D9-4D1F-406F-8633-14D36F5DFF65}"/>
              </a:ext>
            </a:extLst>
          </p:cNvPr>
          <p:cNvGrpSpPr/>
          <p:nvPr/>
        </p:nvGrpSpPr>
        <p:grpSpPr>
          <a:xfrm>
            <a:off x="2276535" y="4748975"/>
            <a:ext cx="4597182" cy="1514958"/>
            <a:chOff x="2276535" y="4768225"/>
            <a:chExt cx="4597182" cy="1514958"/>
          </a:xfrm>
        </p:grpSpPr>
        <p:sp>
          <p:nvSpPr>
            <p:cNvPr id="203" name="Google Shape;203;p16"/>
            <p:cNvSpPr txBox="1"/>
            <p:nvPr/>
          </p:nvSpPr>
          <p:spPr>
            <a:xfrm>
              <a:off x="2276535" y="4768225"/>
              <a:ext cx="2733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</a:t>
              </a:r>
              <a:r>
                <a:rPr lang="ko-KR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endPara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1467662F-0411-4888-8DD2-616D434F5927}"/>
                </a:ext>
              </a:extLst>
            </p:cNvPr>
            <p:cNvSpPr txBox="1"/>
            <p:nvPr/>
          </p:nvSpPr>
          <p:spPr>
            <a:xfrm>
              <a:off x="3062892" y="4898188"/>
              <a:ext cx="22101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회원가입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탈퇴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로그인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로그아웃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회원정보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 주문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검색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관심상품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6131A924-769D-49E9-851C-DDB956F17F3D}"/>
                </a:ext>
              </a:extLst>
            </p:cNvPr>
            <p:cNvSpPr txBox="1"/>
            <p:nvPr/>
          </p:nvSpPr>
          <p:spPr>
            <a:xfrm>
              <a:off x="4663550" y="4898188"/>
              <a:ext cx="22101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상품신청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전체 상품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사업자 수익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월별 수수료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삭제 요청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3D7E49E2-A601-4EC4-B2F3-7CE0ACDB9A83}"/>
              </a:ext>
            </a:extLst>
          </p:cNvPr>
          <p:cNvGrpSpPr/>
          <p:nvPr/>
        </p:nvGrpSpPr>
        <p:grpSpPr>
          <a:xfrm>
            <a:off x="8348345" y="2535492"/>
            <a:ext cx="3731360" cy="1305784"/>
            <a:chOff x="8348345" y="2968625"/>
            <a:chExt cx="3731360" cy="1305784"/>
          </a:xfrm>
        </p:grpSpPr>
        <p:sp>
          <p:nvSpPr>
            <p:cNvPr id="200" name="Google Shape;200;p16"/>
            <p:cNvSpPr txBox="1"/>
            <p:nvPr/>
          </p:nvSpPr>
          <p:spPr>
            <a:xfrm>
              <a:off x="8348345" y="2968625"/>
              <a:ext cx="3117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 </a:t>
              </a: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87D5E9D6-4E6C-49E2-A870-0A1BA4CC29B7}"/>
                </a:ext>
              </a:extLst>
            </p:cNvPr>
            <p:cNvSpPr txBox="1"/>
            <p:nvPr/>
          </p:nvSpPr>
          <p:spPr>
            <a:xfrm>
              <a:off x="9153174" y="3104858"/>
              <a:ext cx="292653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체험등록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기본내용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등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건물등록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기본내용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등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객실등록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기본내용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등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채팅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알림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9E3B6BA0-47FB-4606-8805-B0070368DEA7}"/>
              </a:ext>
            </a:extLst>
          </p:cNvPr>
          <p:cNvGrpSpPr/>
          <p:nvPr/>
        </p:nvGrpSpPr>
        <p:grpSpPr>
          <a:xfrm>
            <a:off x="8348345" y="4759184"/>
            <a:ext cx="3117900" cy="1521228"/>
            <a:chOff x="8348345" y="2968625"/>
            <a:chExt cx="3117900" cy="1521228"/>
          </a:xfrm>
        </p:grpSpPr>
        <p:sp>
          <p:nvSpPr>
            <p:cNvPr id="56" name="Google Shape;200;p16">
              <a:extLst>
                <a:ext uri="{FF2B5EF4-FFF2-40B4-BE49-F238E27FC236}">
                  <a16:creationId xmlns="" xmlns:a16="http://schemas.microsoft.com/office/drawing/2014/main" id="{6A54764A-BF7F-4995-9775-F4B097F4DCD7}"/>
                </a:ext>
              </a:extLst>
            </p:cNvPr>
            <p:cNvSpPr txBox="1"/>
            <p:nvPr/>
          </p:nvSpPr>
          <p:spPr>
            <a:xfrm>
              <a:off x="8348345" y="2968625"/>
              <a:ext cx="3117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 </a:t>
              </a: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C11E0988-289D-4B37-8FC7-9309135A7738}"/>
                </a:ext>
              </a:extLst>
            </p:cNvPr>
            <p:cNvSpPr txBox="1"/>
            <p:nvPr/>
          </p:nvSpPr>
          <p:spPr>
            <a:xfrm>
              <a:off x="9153175" y="3104858"/>
              <a:ext cx="22101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 회원가입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로그인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로그아웃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 정보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사업자 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쿠폰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승인된 숙소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156" y="1654767"/>
            <a:ext cx="7253688" cy="38913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276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쿠폰 관리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쿠폰 등록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21940"/>
            <a:ext cx="5761245" cy="3090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1" y="2312339"/>
            <a:ext cx="5360983" cy="28759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445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관리자 정보 수정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123" y="1560613"/>
            <a:ext cx="7002800" cy="37567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49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관심상품 등록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관심상품 목록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21940"/>
            <a:ext cx="5761245" cy="30906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1" y="2312339"/>
            <a:ext cx="5360983" cy="28759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95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관심상품 상세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주문 명세 확인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1" y="2221940"/>
            <a:ext cx="5761243" cy="30906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2" y="2312339"/>
            <a:ext cx="5360981" cy="28759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79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채팅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1:1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채팅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1" y="2438543"/>
            <a:ext cx="5761243" cy="26574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2" y="2471893"/>
            <a:ext cx="5360981" cy="25568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234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1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488950" y="765175"/>
            <a:ext cx="449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프로젝트를 마치며…</a:t>
            </a:r>
            <a:endParaRPr sz="36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4" name="Google Shape;564;p31"/>
          <p:cNvSpPr txBox="1"/>
          <p:nvPr/>
        </p:nvSpPr>
        <p:spPr>
          <a:xfrm>
            <a:off x="823438" y="1828691"/>
            <a:ext cx="5131057" cy="25471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5" name="Google Shape;565;p31"/>
          <p:cNvSpPr txBox="1"/>
          <p:nvPr/>
        </p:nvSpPr>
        <p:spPr>
          <a:xfrm>
            <a:off x="824752" y="4477354"/>
            <a:ext cx="5131057" cy="210294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6" name="Google Shape;566;p31"/>
          <p:cNvSpPr txBox="1"/>
          <p:nvPr/>
        </p:nvSpPr>
        <p:spPr>
          <a:xfrm>
            <a:off x="6102205" y="1700807"/>
            <a:ext cx="5131057" cy="2653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7" name="Google Shape;567;p31"/>
          <p:cNvSpPr txBox="1"/>
          <p:nvPr/>
        </p:nvSpPr>
        <p:spPr>
          <a:xfrm>
            <a:off x="6126752" y="4522750"/>
            <a:ext cx="5131057" cy="2157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1153478" y="1841818"/>
            <a:ext cx="4931568" cy="33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박예진 </a:t>
            </a:r>
            <a:r>
              <a:rPr lang="en-US" altLang="ko-KR" sz="20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endParaRPr sz="15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1150938" y="2276475"/>
            <a:ext cx="455453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다수의 인원에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비대면으로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진행해야하는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상황이라 걱정했지만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그런만큼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소통을 중요하게 여기어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오히려 프로젝트 진행이 원활했습니다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팀장으로서 부족함이 많았으나 팀원 모두가 책임감을 가지고 적극적으로 프로젝트에 임해주어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팀프로젝트를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성공적으로 마칠 수 있었다고 생각합니다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내내 서로의 부족한 부분을 채워가며 진행하였기에 협업의 장점을  파악할 수 있었습니다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70" name="Google Shape;570;p31"/>
          <p:cNvCxnSpPr/>
          <p:nvPr/>
        </p:nvCxnSpPr>
        <p:spPr>
          <a:xfrm>
            <a:off x="1216025" y="2276475"/>
            <a:ext cx="44180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31"/>
          <p:cNvSpPr/>
          <p:nvPr/>
        </p:nvSpPr>
        <p:spPr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2" name="Google Shape;572;p31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73" name="Google Shape;573;p31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dk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80" name="Google Shape;580;p31"/>
          <p:cNvSpPr txBox="1"/>
          <p:nvPr/>
        </p:nvSpPr>
        <p:spPr>
          <a:xfrm>
            <a:off x="6397625" y="1811338"/>
            <a:ext cx="475297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최지혜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581" name="Google Shape;581;p31"/>
          <p:cNvSpPr txBox="1"/>
          <p:nvPr/>
        </p:nvSpPr>
        <p:spPr>
          <a:xfrm>
            <a:off x="6310325" y="2276488"/>
            <a:ext cx="45546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인원이 많은 팀 프로젝트는 처음 진행해서 걱정했는데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 분들이 많이 도와주고 저도 도움을 드려서 마칠 수 있게 되었습니다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 코드 구현 능력이 올라간다는 느낌을 많이 받았고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 프로젝트를 진행 할 때 소통과 논의가 중요하다는 것을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알게되었습니다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앞으로도 팀 프로젝트 진행 시 제가 가진 열정과 능력을 내가 맡은 부분에만 쓰는 것이 아닌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 들과 힘을 합쳐서 더 좋은 결과를 만들어 내겠습니다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82" name="Google Shape;582;p31"/>
          <p:cNvCxnSpPr/>
          <p:nvPr/>
        </p:nvCxnSpPr>
        <p:spPr>
          <a:xfrm>
            <a:off x="6450013" y="2276475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31"/>
          <p:cNvSpPr/>
          <p:nvPr/>
        </p:nvSpPr>
        <p:spPr>
          <a:xfrm>
            <a:off x="6310313" y="194786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31"/>
          <p:cNvSpPr txBox="1"/>
          <p:nvPr/>
        </p:nvSpPr>
        <p:spPr>
          <a:xfrm>
            <a:off x="6397625" y="4663477"/>
            <a:ext cx="475297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김보령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endParaRPr sz="15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6414249" y="5330926"/>
            <a:ext cx="4556062" cy="102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처음으로 협업 프로젝트를 진행하며 막막한 기분으로 시작했지만 팀원 간의 소통으로 해소되며 서로를 도와주기 위해 노력하는 경험을 할 수 있어서 좋았고 협업을 통해 얻은 경험으로 개발하는 즐거움을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알게되어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좋았습니다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86" name="Google Shape;586;p31"/>
          <p:cNvCxnSpPr/>
          <p:nvPr/>
        </p:nvCxnSpPr>
        <p:spPr>
          <a:xfrm>
            <a:off x="6458727" y="5162325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p31"/>
          <p:cNvSpPr/>
          <p:nvPr/>
        </p:nvSpPr>
        <p:spPr>
          <a:xfrm>
            <a:off x="6322950" y="4815181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31"/>
          <p:cNvSpPr txBox="1"/>
          <p:nvPr/>
        </p:nvSpPr>
        <p:spPr>
          <a:xfrm>
            <a:off x="1174750" y="4672445"/>
            <a:ext cx="4459288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조유태</a:t>
            </a:r>
            <a:r>
              <a:rPr lang="ko-KR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</a:t>
            </a:r>
            <a:r>
              <a:rPr 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1150938" y="5327727"/>
            <a:ext cx="4700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첫 협업 프로젝트이자 많은 점을 느끼게 했던 의미깊은 시간이었습니다</a:t>
            </a:r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팀원들도 배려심이 깊었던 점이 좋았고요</a:t>
            </a:r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대부분 비대면으로 이루어졌지만 의견 공유도 잘 되었다고 생각합니다</a:t>
            </a:r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590" name="Google Shape;590;p31"/>
          <p:cNvCxnSpPr/>
          <p:nvPr/>
        </p:nvCxnSpPr>
        <p:spPr>
          <a:xfrm>
            <a:off x="1227138" y="5178222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1" name="Google Shape;591;p31"/>
          <p:cNvSpPr/>
          <p:nvPr/>
        </p:nvSpPr>
        <p:spPr>
          <a:xfrm>
            <a:off x="1060450" y="4793730"/>
            <a:ext cx="954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32"/>
          <p:cNvSpPr txBox="1"/>
          <p:nvPr/>
        </p:nvSpPr>
        <p:spPr>
          <a:xfrm>
            <a:off x="488950" y="765175"/>
            <a:ext cx="449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프로젝트를 마치며…</a:t>
            </a:r>
            <a:endParaRPr sz="36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99" name="Google Shape;599;p32"/>
          <p:cNvSpPr txBox="1"/>
          <p:nvPr/>
        </p:nvSpPr>
        <p:spPr>
          <a:xfrm>
            <a:off x="819164" y="1700808"/>
            <a:ext cx="5131200" cy="170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0" name="Google Shape;600;p32"/>
          <p:cNvSpPr txBox="1"/>
          <p:nvPr/>
        </p:nvSpPr>
        <p:spPr>
          <a:xfrm>
            <a:off x="824752" y="3535853"/>
            <a:ext cx="5131200" cy="170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1" name="Google Shape;601;p32"/>
          <p:cNvSpPr txBox="1"/>
          <p:nvPr/>
        </p:nvSpPr>
        <p:spPr>
          <a:xfrm>
            <a:off x="6102205" y="1700808"/>
            <a:ext cx="5131200" cy="2085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2" name="Google Shape;602;p32"/>
          <p:cNvSpPr txBox="1"/>
          <p:nvPr/>
        </p:nvSpPr>
        <p:spPr>
          <a:xfrm>
            <a:off x="1163638" y="1821498"/>
            <a:ext cx="47514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김상훈</a:t>
            </a:r>
            <a:endParaRPr sz="1500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1163638" y="2391033"/>
            <a:ext cx="45546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프로젝트를 진행하면서 팀원들의 도움을 주고받으며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협동할수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있어서 보다 좋은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경험이되었고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하나씩 완성해가며 재미와 보람을 느꼈습니다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>
            <a:off x="1216025" y="2276475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5" name="Google Shape;605;p32"/>
          <p:cNvSpPr/>
          <p:nvPr/>
        </p:nvSpPr>
        <p:spPr>
          <a:xfrm>
            <a:off x="1047750" y="194278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7" name="Google Shape;607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08" name="Google Shape;608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dk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15" name="Google Shape;615;p32"/>
          <p:cNvSpPr txBox="1"/>
          <p:nvPr/>
        </p:nvSpPr>
        <p:spPr>
          <a:xfrm>
            <a:off x="6397625" y="1811338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김도훈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17" name="Google Shape;617;p32"/>
          <p:cNvCxnSpPr/>
          <p:nvPr/>
        </p:nvCxnSpPr>
        <p:spPr>
          <a:xfrm>
            <a:off x="6450013" y="2276475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8" name="Google Shape;618;p32"/>
          <p:cNvSpPr/>
          <p:nvPr/>
        </p:nvSpPr>
        <p:spPr>
          <a:xfrm>
            <a:off x="6310313" y="194786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32"/>
          <p:cNvSpPr txBox="1"/>
          <p:nvPr/>
        </p:nvSpPr>
        <p:spPr>
          <a:xfrm>
            <a:off x="1174750" y="3649663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김다원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endParaRPr sz="1500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20" name="Google Shape;620;p32"/>
          <p:cNvSpPr txBox="1"/>
          <p:nvPr/>
        </p:nvSpPr>
        <p:spPr>
          <a:xfrm>
            <a:off x="1155850" y="4243746"/>
            <a:ext cx="4700700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협업에 대한 경험을 쌓을 수 있었던 부분이 좋았고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팀원분들의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리뷰를 통해 다양한 방법으로 막히는 부분을 해결할 수 있음을 배웠습니다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621" name="Google Shape;621;p32"/>
          <p:cNvCxnSpPr/>
          <p:nvPr/>
        </p:nvCxnSpPr>
        <p:spPr>
          <a:xfrm>
            <a:off x="1227138" y="4114800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2" name="Google Shape;622;p32"/>
          <p:cNvSpPr/>
          <p:nvPr/>
        </p:nvSpPr>
        <p:spPr>
          <a:xfrm>
            <a:off x="1060450" y="3786188"/>
            <a:ext cx="954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620;p32">
            <a:extLst>
              <a:ext uri="{FF2B5EF4-FFF2-40B4-BE49-F238E27FC236}">
                <a16:creationId xmlns="" xmlns:a16="http://schemas.microsoft.com/office/drawing/2014/main" id="{D2088FA3-4833-4C63-8F32-54C6B6794426}"/>
              </a:ext>
            </a:extLst>
          </p:cNvPr>
          <p:cNvSpPr txBox="1"/>
          <p:nvPr/>
        </p:nvSpPr>
        <p:spPr>
          <a:xfrm>
            <a:off x="6338775" y="2335113"/>
            <a:ext cx="47007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개인 프로젝트와 다르게 팀 프로젝트는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여러가지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고려해야할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사항이 많다는 경험을 얻었습니다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부족한 부분을 팀원들이 많이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채워주웠고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개인 프로젝트를 할 때 보다 높은 완성도로 완성이 되어 좋은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경험이였다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생각됩니다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600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3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3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1" name="Google Shape;631;p33"/>
          <p:cNvGrpSpPr/>
          <p:nvPr/>
        </p:nvGrpSpPr>
        <p:grpSpPr>
          <a:xfrm>
            <a:off x="4083042" y="2433635"/>
            <a:ext cx="4286416" cy="1282703"/>
            <a:chOff x="4363864" y="2676463"/>
            <a:chExt cx="3630900" cy="1088879"/>
          </a:xfrm>
        </p:grpSpPr>
        <p:cxnSp>
          <p:nvCxnSpPr>
            <p:cNvPr id="632" name="Google Shape;632;p33"/>
            <p:cNvCxnSpPr/>
            <p:nvPr/>
          </p:nvCxnSpPr>
          <p:spPr>
            <a:xfrm>
              <a:off x="4726947" y="3765342"/>
              <a:ext cx="2749964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633" name="Google Shape;633;p33"/>
            <p:cNvSpPr txBox="1"/>
            <p:nvPr/>
          </p:nvSpPr>
          <p:spPr>
            <a:xfrm>
              <a:off x="4363864" y="2676463"/>
              <a:ext cx="36309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0" i="0" u="none" strike="noStrike" cap="none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감사합니다.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4" name="Google Shape;634;p3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참여인원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3101975" y="2020900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김상훈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26" name="Google Shape;226;p17"/>
          <p:cNvCxnSpPr/>
          <p:nvPr/>
        </p:nvCxnSpPr>
        <p:spPr>
          <a:xfrm>
            <a:off x="3148013" y="2449525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17"/>
          <p:cNvSpPr txBox="1"/>
          <p:nvPr/>
        </p:nvSpPr>
        <p:spPr>
          <a:xfrm>
            <a:off x="3101975" y="422117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김다원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32" name="Google Shape;232;p17"/>
          <p:cNvCxnSpPr/>
          <p:nvPr/>
        </p:nvCxnSpPr>
        <p:spPr>
          <a:xfrm>
            <a:off x="3148013" y="464980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4" name="Google Shape;234;p17"/>
          <p:cNvGrpSpPr/>
          <p:nvPr/>
        </p:nvGrpSpPr>
        <p:grpSpPr>
          <a:xfrm rot="5400000">
            <a:off x="8029473" y="-3538751"/>
            <a:ext cx="369979" cy="7967796"/>
            <a:chOff x="11783838" y="673349"/>
            <a:chExt cx="370201" cy="5198875"/>
          </a:xfrm>
        </p:grpSpPr>
        <p:sp>
          <p:nvSpPr>
            <p:cNvPr id="235" name="Google Shape;235;p17"/>
            <p:cNvSpPr/>
            <p:nvPr/>
          </p:nvSpPr>
          <p:spPr>
            <a:xfrm rot="-54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 rot="-54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 rot="-54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-54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 rot="-54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 rot="-54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242" name="Google Shape;242;p1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980" y="1916275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 txBox="1"/>
          <p:nvPr/>
        </p:nvSpPr>
        <p:spPr>
          <a:xfrm>
            <a:off x="8346758" y="2100388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김도훈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29" name="Google Shape;229;p17"/>
          <p:cNvCxnSpPr/>
          <p:nvPr/>
        </p:nvCxnSpPr>
        <p:spPr>
          <a:xfrm>
            <a:off x="8394383" y="2529013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3" name="Google Shape;243;p1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400" y="191627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7"/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980" y="4221175"/>
            <a:ext cx="1350000" cy="1800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7298DBF-0678-4DD4-8357-624E5FF74E3D}"/>
              </a:ext>
            </a:extLst>
          </p:cNvPr>
          <p:cNvGrpSpPr/>
          <p:nvPr/>
        </p:nvGrpSpPr>
        <p:grpSpPr>
          <a:xfrm>
            <a:off x="3154380" y="4945380"/>
            <a:ext cx="3854700" cy="525759"/>
            <a:chOff x="3154380" y="4945380"/>
            <a:chExt cx="3854700" cy="525759"/>
          </a:xfrm>
        </p:grpSpPr>
        <p:sp>
          <p:nvSpPr>
            <p:cNvPr id="233" name="Google Shape;233;p17"/>
            <p:cNvSpPr txBox="1"/>
            <p:nvPr/>
          </p:nvSpPr>
          <p:spPr>
            <a:xfrm>
              <a:off x="3154380" y="4945380"/>
              <a:ext cx="3854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</a:t>
              </a:r>
              <a:r>
                <a:rPr lang="ko-KR" dirty="0">
                  <a:solidFill>
                    <a:schemeClr val="tx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개발</a:t>
              </a:r>
              <a:endParaRPr sz="1400" b="0" i="0" u="none" strike="noStrike" cap="none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 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              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A6DBA8B9-AEB7-49D8-AD4C-3233AB0888F2}"/>
                </a:ext>
              </a:extLst>
            </p:cNvPr>
            <p:cNvSpPr txBox="1"/>
            <p:nvPr/>
          </p:nvSpPr>
          <p:spPr>
            <a:xfrm>
              <a:off x="3961685" y="4947919"/>
              <a:ext cx="2210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Q&amp;A(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신고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980894FB-DD98-4CE0-B07C-5E6FBB36A8F8}"/>
              </a:ext>
            </a:extLst>
          </p:cNvPr>
          <p:cNvGrpSpPr/>
          <p:nvPr/>
        </p:nvGrpSpPr>
        <p:grpSpPr>
          <a:xfrm>
            <a:off x="3101926" y="2715280"/>
            <a:ext cx="2992157" cy="1180561"/>
            <a:chOff x="3173046" y="2705120"/>
            <a:chExt cx="2992157" cy="1180561"/>
          </a:xfrm>
        </p:grpSpPr>
        <p:sp>
          <p:nvSpPr>
            <p:cNvPr id="227" name="Google Shape;227;p17"/>
            <p:cNvSpPr txBox="1"/>
            <p:nvPr/>
          </p:nvSpPr>
          <p:spPr>
            <a:xfrm>
              <a:off x="3173046" y="2705120"/>
              <a:ext cx="27750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</a:t>
              </a:r>
              <a:r>
                <a:rPr lang="en-US" altLang="ko-KR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:</a:t>
              </a: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A7438FE-DD72-4ED1-91AC-B7B47346690C}"/>
                </a:ext>
              </a:extLst>
            </p:cNvPr>
            <p:cNvSpPr txBox="1"/>
            <p:nvPr/>
          </p:nvSpPr>
          <p:spPr>
            <a:xfrm>
              <a:off x="3955036" y="2716130"/>
              <a:ext cx="22101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숙소상태관리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체험상태관리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후기게시판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삭제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사업자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</a:p>
            <a:p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6F6DD69-FE89-4C80-8410-1F8F15002939}"/>
              </a:ext>
            </a:extLst>
          </p:cNvPr>
          <p:cNvGrpSpPr/>
          <p:nvPr/>
        </p:nvGrpSpPr>
        <p:grpSpPr>
          <a:xfrm>
            <a:off x="8358505" y="2555365"/>
            <a:ext cx="3528315" cy="620700"/>
            <a:chOff x="8399145" y="2748405"/>
            <a:chExt cx="3528315" cy="620700"/>
          </a:xfrm>
        </p:grpSpPr>
        <p:sp>
          <p:nvSpPr>
            <p:cNvPr id="230" name="Google Shape;230;p17"/>
            <p:cNvSpPr txBox="1"/>
            <p:nvPr/>
          </p:nvSpPr>
          <p:spPr>
            <a:xfrm>
              <a:off x="8399145" y="2748405"/>
              <a:ext cx="33804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 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E9AF696-E394-4504-92F8-528005F0262F}"/>
                </a:ext>
              </a:extLst>
            </p:cNvPr>
            <p:cNvSpPr txBox="1"/>
            <p:nvPr/>
          </p:nvSpPr>
          <p:spPr>
            <a:xfrm>
              <a:off x="9196578" y="3012993"/>
              <a:ext cx="2730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공지사항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로고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 </a:t>
              </a:r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메인페이지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488950" y="765175"/>
            <a:ext cx="332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일정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기간 : 20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~ 20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07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252" name="Google Shape;252;p18"/>
          <p:cNvGraphicFramePr/>
          <p:nvPr>
            <p:extLst>
              <p:ext uri="{D42A27DB-BD31-4B8C-83A1-F6EECF244321}">
                <p14:modId xmlns:p14="http://schemas.microsoft.com/office/powerpoint/2010/main" val="2559813056"/>
              </p:ext>
            </p:extLst>
          </p:nvPr>
        </p:nvGraphicFramePr>
        <p:xfrm>
          <a:off x="622300" y="2122488"/>
          <a:ext cx="10974475" cy="4330650"/>
        </p:xfrm>
        <a:graphic>
          <a:graphicData uri="http://schemas.openxmlformats.org/drawingml/2006/table">
            <a:tbl>
              <a:tblPr firstRow="1" bandRow="1">
                <a:noFill/>
                <a:tableStyleId>{F1B468C4-6A48-48CE-B158-A0C4283F6458}</a:tableStyleId>
              </a:tblPr>
              <a:tblGrid>
                <a:gridCol w="1218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8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6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1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1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201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201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201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2201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제안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분석/설계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디자인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개발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테스트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5" name="Google Shape;255;p18"/>
          <p:cNvSpPr/>
          <p:nvPr/>
        </p:nvSpPr>
        <p:spPr>
          <a:xfrm>
            <a:off x="5503331" y="3792525"/>
            <a:ext cx="4893736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5503331" y="4557075"/>
            <a:ext cx="4893736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9737724" y="5268914"/>
            <a:ext cx="1860551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8" name="Google Shape;258;p18"/>
          <p:cNvGrpSpPr/>
          <p:nvPr/>
        </p:nvGrpSpPr>
        <p:grpSpPr>
          <a:xfrm rot="5400000">
            <a:off x="8029575" y="-3548062"/>
            <a:ext cx="369889" cy="7967663"/>
            <a:chOff x="11783838" y="673349"/>
            <a:chExt cx="370105" cy="5198743"/>
          </a:xfrm>
        </p:grpSpPr>
        <p:sp>
          <p:nvSpPr>
            <p:cNvPr id="259" name="Google Shape;259;p18"/>
            <p:cNvSpPr/>
            <p:nvPr/>
          </p:nvSpPr>
          <p:spPr>
            <a:xfrm rot="-5400000" flipH="1">
              <a:off x="11536957" y="5255106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 rot="-5400000" flipH="1">
              <a:off x="11535921" y="4536253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 rot="-5400000" flipH="1">
              <a:off x="11536957" y="3817398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 rot="-5400000" flipH="1">
              <a:off x="11536957" y="3116154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 rot="-5400000" flipH="1">
              <a:off x="11535921" y="2421124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 rot="-5400000" flipH="1">
              <a:off x="11536957" y="1661873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 rot="-5400000" flipH="1">
              <a:off x="11536957" y="92023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9" name="Google Shape;255;p18">
            <a:extLst>
              <a:ext uri="{FF2B5EF4-FFF2-40B4-BE49-F238E27FC236}">
                <a16:creationId xmlns="" xmlns:a16="http://schemas.microsoft.com/office/drawing/2014/main" id="{7625E508-1C52-4F30-BC59-F3CFFD40ED03}"/>
              </a:ext>
            </a:extLst>
          </p:cNvPr>
          <p:cNvSpPr/>
          <p:nvPr/>
        </p:nvSpPr>
        <p:spPr>
          <a:xfrm>
            <a:off x="2615138" y="3125612"/>
            <a:ext cx="2888193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55;p18">
            <a:extLst>
              <a:ext uri="{FF2B5EF4-FFF2-40B4-BE49-F238E27FC236}">
                <a16:creationId xmlns="" xmlns:a16="http://schemas.microsoft.com/office/drawing/2014/main" id="{944DCD1F-9C88-4B28-9447-32CEAAF8092C}"/>
              </a:ext>
            </a:extLst>
          </p:cNvPr>
          <p:cNvSpPr/>
          <p:nvPr/>
        </p:nvSpPr>
        <p:spPr>
          <a:xfrm>
            <a:off x="1844671" y="2403375"/>
            <a:ext cx="770467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구성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72" name="Google Shape;272;p19"/>
          <p:cNvGrpSpPr/>
          <p:nvPr/>
        </p:nvGrpSpPr>
        <p:grpSpPr>
          <a:xfrm>
            <a:off x="622300" y="2174875"/>
            <a:ext cx="10872787" cy="3998913"/>
            <a:chOff x="694606" y="2174552"/>
            <a:chExt cx="10375900" cy="3998589"/>
          </a:xfrm>
        </p:grpSpPr>
        <p:sp>
          <p:nvSpPr>
            <p:cNvPr id="273" name="Google Shape;273;p19"/>
            <p:cNvSpPr txBox="1"/>
            <p:nvPr/>
          </p:nvSpPr>
          <p:spPr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4" algn="l" rtl="0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제안 </a:t>
              </a:r>
              <a:r>
                <a:rPr lang="ko-KR" sz="1600" b="0" i="0" u="none" strike="noStrike" cap="none" dirty="0" err="1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구분명</a:t>
              </a:r>
              <a:endParaRPr sz="16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사용 툴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Spring</a:t>
              </a:r>
              <a:r>
                <a:rPr 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Tool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Suite</a:t>
              </a:r>
              <a:r>
                <a:rPr 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4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MariaDB</a:t>
              </a:r>
              <a: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/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언어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JAVA, SQL, XML</a:t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400" b="1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기술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jQuery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J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avascript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Ajax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/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1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프레임워크</a:t>
              </a:r>
              <a:b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</a:t>
              </a:r>
              <a:r>
                <a:rPr lang="ko-KR" sz="14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Spring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MyBatis</a:t>
              </a:r>
              <a: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/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lvl="0" indent="-285750"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Library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 : </a:t>
              </a:r>
              <a:r>
                <a:rPr lang="en-US" alt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Bootstrap4, Lombok, JSTL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276" name="Google Shape;27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19"/>
          <p:cNvGrpSpPr/>
          <p:nvPr/>
        </p:nvGrpSpPr>
        <p:grpSpPr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78" name="Google Shape;278;p19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285" name="Google Shape;285;p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0"/>
          <p:cNvGrpSpPr/>
          <p:nvPr/>
        </p:nvGrpSpPr>
        <p:grpSpPr>
          <a:xfrm>
            <a:off x="622308" y="2174971"/>
            <a:ext cx="8556742" cy="3991117"/>
            <a:chOff x="694606" y="2174552"/>
            <a:chExt cx="8165610" cy="3990718"/>
          </a:xfrm>
        </p:grpSpPr>
        <p:sp>
          <p:nvSpPr>
            <p:cNvPr id="294" name="Google Shape;294;p20"/>
            <p:cNvSpPr txBox="1"/>
            <p:nvPr/>
          </p:nvSpPr>
          <p:spPr>
            <a:xfrm>
              <a:off x="742727" y="2597970"/>
              <a:ext cx="4766700" cy="3567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5" algn="l" rtl="0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 dirty="0">
                <a:solidFill>
                  <a:srgbClr val="FF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694606" y="2174552"/>
              <a:ext cx="2164800" cy="3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제안 내용</a:t>
              </a:r>
              <a:endParaRPr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934318" y="2381222"/>
              <a:ext cx="4575300" cy="25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계정 관리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상품 검색</a:t>
              </a:r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  </a:t>
              </a: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예약 관리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리뷰</a:t>
              </a:r>
              <a:endParaRPr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채팅</a:t>
              </a:r>
              <a:endParaRPr lang="en-US" altLang="ko-KR"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통계</a:t>
              </a:r>
              <a:endParaRPr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8102716" y="4222313"/>
              <a:ext cx="7575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지</a:t>
              </a:r>
              <a:endParaRPr sz="18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98" name="Google Shape;298;p20"/>
          <p:cNvSpPr txBox="1"/>
          <p:nvPr/>
        </p:nvSpPr>
        <p:spPr>
          <a:xfrm>
            <a:off x="488950" y="765175"/>
            <a:ext cx="356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제안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00" name="Google Shape;300;p20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1" name="Google Shape;301;p20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02" name="Google Shape;302;p20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7" name="Google Shape;307;p20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06E54B41-EDAA-4EDF-91EC-2E15729EF596}"/>
              </a:ext>
            </a:extLst>
          </p:cNvPr>
          <p:cNvGrpSpPr/>
          <p:nvPr/>
        </p:nvGrpSpPr>
        <p:grpSpPr>
          <a:xfrm>
            <a:off x="6435021" y="1959887"/>
            <a:ext cx="2088743" cy="1246921"/>
            <a:chOff x="6435021" y="1959887"/>
            <a:chExt cx="2088743" cy="1246921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429CDF3-1E95-47F0-93A0-B1CC86FD5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5021" y="1959887"/>
              <a:ext cx="2088743" cy="1246921"/>
            </a:xfrm>
            <a:prstGeom prst="rect">
              <a:avLst/>
            </a:prstGeom>
          </p:spPr>
        </p:pic>
        <p:sp>
          <p:nvSpPr>
            <p:cNvPr id="312" name="Google Shape;312;p20"/>
            <p:cNvSpPr/>
            <p:nvPr/>
          </p:nvSpPr>
          <p:spPr>
            <a:xfrm>
              <a:off x="6899576" y="1970588"/>
              <a:ext cx="1193800" cy="12160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7137713" y="218807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point.1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855126" y="2575425"/>
              <a:ext cx="1285875" cy="38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계정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15" name="Google Shape;315;p20"/>
            <p:cNvCxnSpPr/>
            <p:nvPr/>
          </p:nvCxnSpPr>
          <p:spPr>
            <a:xfrm>
              <a:off x="7055213" y="251442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A7628A33-DBC4-4205-92BA-A3C496FF8E07}"/>
              </a:ext>
            </a:extLst>
          </p:cNvPr>
          <p:cNvGrpSpPr/>
          <p:nvPr/>
        </p:nvGrpSpPr>
        <p:grpSpPr>
          <a:xfrm>
            <a:off x="6376949" y="3562375"/>
            <a:ext cx="2179676" cy="1216038"/>
            <a:chOff x="6376949" y="3562375"/>
            <a:chExt cx="2123548" cy="1216038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EE29B5C3-9F65-48E4-B65E-F857F115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9" y="3562375"/>
              <a:ext cx="2123548" cy="1216037"/>
            </a:xfrm>
            <a:prstGeom prst="rect">
              <a:avLst/>
            </a:prstGeom>
          </p:spPr>
        </p:pic>
        <p:sp>
          <p:nvSpPr>
            <p:cNvPr id="326" name="Google Shape;326;p20"/>
            <p:cNvSpPr/>
            <p:nvPr/>
          </p:nvSpPr>
          <p:spPr>
            <a:xfrm>
              <a:off x="689957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713771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point.3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685512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예약</a:t>
              </a: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29" name="Google Shape;329;p20"/>
            <p:cNvCxnSpPr/>
            <p:nvPr/>
          </p:nvCxnSpPr>
          <p:spPr>
            <a:xfrm>
              <a:off x="705521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C2E4CA22-6402-4888-98DE-63F2470A6135}"/>
              </a:ext>
            </a:extLst>
          </p:cNvPr>
          <p:cNvGrpSpPr/>
          <p:nvPr/>
        </p:nvGrpSpPr>
        <p:grpSpPr>
          <a:xfrm>
            <a:off x="9169342" y="3552353"/>
            <a:ext cx="2066324" cy="1299419"/>
            <a:chOff x="9169342" y="3552353"/>
            <a:chExt cx="2066324" cy="1299419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9118B37D-0BF8-4095-A5F3-41DA5099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9342" y="3552353"/>
              <a:ext cx="2066324" cy="1299419"/>
            </a:xfrm>
            <a:prstGeom prst="rect">
              <a:avLst/>
            </a:prstGeom>
          </p:spPr>
        </p:pic>
        <p:sp>
          <p:nvSpPr>
            <p:cNvPr id="333" name="Google Shape;333;p20"/>
            <p:cNvSpPr/>
            <p:nvPr/>
          </p:nvSpPr>
          <p:spPr>
            <a:xfrm>
              <a:off x="960862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984676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point.4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956417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리뷰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36" name="Google Shape;336;p20"/>
            <p:cNvCxnSpPr/>
            <p:nvPr/>
          </p:nvCxnSpPr>
          <p:spPr>
            <a:xfrm>
              <a:off x="976426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8B51B4C8-6A59-4196-A613-0E1046A8D3EA}"/>
              </a:ext>
            </a:extLst>
          </p:cNvPr>
          <p:cNvGrpSpPr/>
          <p:nvPr/>
        </p:nvGrpSpPr>
        <p:grpSpPr>
          <a:xfrm>
            <a:off x="6376948" y="5133979"/>
            <a:ext cx="2146815" cy="1236359"/>
            <a:chOff x="6376948" y="5133979"/>
            <a:chExt cx="2146815" cy="1236359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CA3D79E5-7D63-407C-AA69-C8A9259FF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8" y="5133979"/>
              <a:ext cx="2146815" cy="1236359"/>
            </a:xfrm>
            <a:prstGeom prst="rect">
              <a:avLst/>
            </a:prstGeom>
          </p:spPr>
        </p:pic>
        <p:sp>
          <p:nvSpPr>
            <p:cNvPr id="340" name="Google Shape;340;p20"/>
            <p:cNvSpPr/>
            <p:nvPr/>
          </p:nvSpPr>
          <p:spPr>
            <a:xfrm>
              <a:off x="6899576" y="515443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7137713" y="537192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point.5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6855126" y="575927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채팅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43" name="Google Shape;343;p20"/>
            <p:cNvCxnSpPr/>
            <p:nvPr/>
          </p:nvCxnSpPr>
          <p:spPr>
            <a:xfrm>
              <a:off x="7055213" y="56982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E3A0F179-A3C5-45E8-8E7E-FCFE7B7164F1}"/>
              </a:ext>
            </a:extLst>
          </p:cNvPr>
          <p:cNvGrpSpPr/>
          <p:nvPr/>
        </p:nvGrpSpPr>
        <p:grpSpPr>
          <a:xfrm>
            <a:off x="9168311" y="5133978"/>
            <a:ext cx="2088744" cy="1236360"/>
            <a:chOff x="9168311" y="5133978"/>
            <a:chExt cx="2088744" cy="1236360"/>
          </a:xfrm>
        </p:grpSpPr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D5401420-2742-4D21-AC9B-FA7DDF36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8311" y="5133978"/>
              <a:ext cx="2088744" cy="123635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6E13EEA4-3B7A-4853-B9A2-DB06A5966EE9}"/>
                </a:ext>
              </a:extLst>
            </p:cNvPr>
            <p:cNvGrpSpPr/>
            <p:nvPr/>
          </p:nvGrpSpPr>
          <p:grpSpPr>
            <a:xfrm>
              <a:off x="9602689" y="5154438"/>
              <a:ext cx="1285800" cy="1215900"/>
              <a:chOff x="9683969" y="5154438"/>
              <a:chExt cx="1285800" cy="1215900"/>
            </a:xfrm>
          </p:grpSpPr>
          <p:sp>
            <p:nvSpPr>
              <p:cNvPr id="57" name="Google Shape;340;p20">
                <a:extLst>
                  <a:ext uri="{FF2B5EF4-FFF2-40B4-BE49-F238E27FC236}">
                    <a16:creationId xmlns="" xmlns:a16="http://schemas.microsoft.com/office/drawing/2014/main" id="{2D7A5B67-8D2A-4EF7-834B-2CC7964886C7}"/>
                  </a:ext>
                </a:extLst>
              </p:cNvPr>
              <p:cNvSpPr/>
              <p:nvPr/>
            </p:nvSpPr>
            <p:spPr>
              <a:xfrm>
                <a:off x="9728419" y="5154438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8" name="Google Shape;341;p20">
                <a:extLst>
                  <a:ext uri="{FF2B5EF4-FFF2-40B4-BE49-F238E27FC236}">
                    <a16:creationId xmlns="" xmlns:a16="http://schemas.microsoft.com/office/drawing/2014/main" id="{A7FD4664-F4F7-4C9C-8CA8-4EF222B09639}"/>
                  </a:ext>
                </a:extLst>
              </p:cNvPr>
              <p:cNvSpPr/>
              <p:nvPr/>
            </p:nvSpPr>
            <p:spPr>
              <a:xfrm>
                <a:off x="9966556" y="5371925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point.6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9" name="Google Shape;342;p20">
                <a:extLst>
                  <a:ext uri="{FF2B5EF4-FFF2-40B4-BE49-F238E27FC236}">
                    <a16:creationId xmlns="" xmlns:a16="http://schemas.microsoft.com/office/drawing/2014/main" id="{E6B13A40-9001-45A1-B1EB-785F0E6D354D}"/>
                  </a:ext>
                </a:extLst>
              </p:cNvPr>
              <p:cNvSpPr/>
              <p:nvPr/>
            </p:nvSpPr>
            <p:spPr>
              <a:xfrm>
                <a:off x="9683969" y="5759275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통계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  <p:cxnSp>
            <p:nvCxnSpPr>
              <p:cNvPr id="55" name="Google Shape;343;p20">
                <a:extLst>
                  <a:ext uri="{FF2B5EF4-FFF2-40B4-BE49-F238E27FC236}">
                    <a16:creationId xmlns="" xmlns:a16="http://schemas.microsoft.com/office/drawing/2014/main" id="{F5E944D8-4080-4229-8CA4-0E1E4DC9359E}"/>
                  </a:ext>
                </a:extLst>
              </p:cNvPr>
              <p:cNvCxnSpPr/>
              <p:nvPr/>
            </p:nvCxnSpPr>
            <p:spPr>
              <a:xfrm>
                <a:off x="9884056" y="5698275"/>
                <a:ext cx="823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262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EC89CAEF-0316-44B9-9890-9CCDF319DD73}"/>
              </a:ext>
            </a:extLst>
          </p:cNvPr>
          <p:cNvGrpSpPr/>
          <p:nvPr/>
        </p:nvGrpSpPr>
        <p:grpSpPr>
          <a:xfrm>
            <a:off x="9164686" y="1960428"/>
            <a:ext cx="2081924" cy="1231873"/>
            <a:chOff x="9156419" y="2316028"/>
            <a:chExt cx="2081924" cy="1231873"/>
          </a:xfrm>
        </p:grpSpPr>
        <p:pic>
          <p:nvPicPr>
            <p:cNvPr id="63" name="그림 62">
              <a:extLst>
                <a:ext uri="{FF2B5EF4-FFF2-40B4-BE49-F238E27FC236}">
                  <a16:creationId xmlns="" xmlns:a16="http://schemas.microsoft.com/office/drawing/2014/main" id="{C457C9E0-71C3-4269-B731-5584CD28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6419" y="2316028"/>
              <a:ext cx="2081924" cy="1231873"/>
            </a:xfrm>
            <a:prstGeom prst="rect">
              <a:avLst/>
            </a:prstGeom>
          </p:spPr>
        </p:pic>
        <p:sp>
          <p:nvSpPr>
            <p:cNvPr id="64" name="Google Shape;319;p20">
              <a:extLst>
                <a:ext uri="{FF2B5EF4-FFF2-40B4-BE49-F238E27FC236}">
                  <a16:creationId xmlns="" xmlns:a16="http://schemas.microsoft.com/office/drawing/2014/main" id="{FD1187CD-06E5-46DF-B75E-53E8F5EFCA87}"/>
                </a:ext>
              </a:extLst>
            </p:cNvPr>
            <p:cNvSpPr/>
            <p:nvPr/>
          </p:nvSpPr>
          <p:spPr>
            <a:xfrm>
              <a:off x="9600531" y="231602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5" name="Google Shape;320;p20">
              <a:extLst>
                <a:ext uri="{FF2B5EF4-FFF2-40B4-BE49-F238E27FC236}">
                  <a16:creationId xmlns="" xmlns:a16="http://schemas.microsoft.com/office/drawing/2014/main" id="{F53EA182-2C90-43EB-8E87-EA8F12C23B01}"/>
                </a:ext>
              </a:extLst>
            </p:cNvPr>
            <p:cNvSpPr/>
            <p:nvPr/>
          </p:nvSpPr>
          <p:spPr>
            <a:xfrm>
              <a:off x="9838668" y="253351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point.2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6" name="Google Shape;321;p20">
              <a:extLst>
                <a:ext uri="{FF2B5EF4-FFF2-40B4-BE49-F238E27FC236}">
                  <a16:creationId xmlns="" xmlns:a16="http://schemas.microsoft.com/office/drawing/2014/main" id="{289EA7A2-721D-4CFB-B2CD-C5D7BA34C35C}"/>
                </a:ext>
              </a:extLst>
            </p:cNvPr>
            <p:cNvSpPr/>
            <p:nvPr/>
          </p:nvSpPr>
          <p:spPr>
            <a:xfrm>
              <a:off x="9556081" y="292086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상품 검색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67" name="Google Shape;322;p20">
              <a:extLst>
                <a:ext uri="{FF2B5EF4-FFF2-40B4-BE49-F238E27FC236}">
                  <a16:creationId xmlns="" xmlns:a16="http://schemas.microsoft.com/office/drawing/2014/main" id="{81AA3830-123D-4975-BD1F-DE5964D524B9}"/>
                </a:ext>
              </a:extLst>
            </p:cNvPr>
            <p:cNvCxnSpPr/>
            <p:nvPr/>
          </p:nvCxnSpPr>
          <p:spPr>
            <a:xfrm>
              <a:off x="9756168" y="285986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0" name="Google Shape;350;p21"/>
          <p:cNvSpPr txBox="1"/>
          <p:nvPr/>
        </p:nvSpPr>
        <p:spPr>
          <a:xfrm>
            <a:off x="930613" y="2132551"/>
            <a:ext cx="7739100" cy="43670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8974675" y="2166726"/>
            <a:ext cx="3097200" cy="24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</a:t>
            </a:r>
            <a:endParaRPr sz="1800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프레젠테이션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/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관리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프로그램에서 구현하기 위해 </a:t>
            </a:r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프레젠테이션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이용하여 팀원간 </a:t>
            </a: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기능별 파트로 나누어 프로토타입의 기본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화면을 구성함.</a:t>
            </a: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509588" y="1651000"/>
            <a:ext cx="7739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 기획서 (프로토 타입)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53" name="Google Shape;353;p21"/>
          <p:cNvGrpSpPr/>
          <p:nvPr/>
        </p:nvGrpSpPr>
        <p:grpSpPr>
          <a:xfrm>
            <a:off x="0" y="-4763"/>
            <a:ext cx="12192013" cy="625500"/>
            <a:chOff x="0" y="-4763"/>
            <a:chExt cx="12192013" cy="625500"/>
          </a:xfrm>
        </p:grpSpPr>
        <p:sp>
          <p:nvSpPr>
            <p:cNvPr id="354" name="Google Shape;354;p21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5" name="Google Shape;355;p21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356" name="Google Shape;356;p21"/>
              <p:cNvSpPr/>
              <p:nvPr/>
            </p:nvSpPr>
            <p:spPr>
              <a:xfrm rot="-5400000" flipH="1">
                <a:off x="11537085" y="5260326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5400000" flipH="1">
                <a:off x="11536035" y="4541630"/>
                <a:ext cx="8658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5400000" flipH="1">
                <a:off x="11537085" y="3822904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5400000" flipH="1">
                <a:off x="11537085" y="3120763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5400000" flipH="1">
                <a:off x="11535585" y="2431513"/>
                <a:ext cx="866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5400000" flipH="1">
                <a:off x="11537085" y="1666772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5400000" flipH="1">
                <a:off x="11537085" y="925278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5AA6B1B-9E38-4593-992A-B3DD3081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13" y="2127749"/>
            <a:ext cx="7739100" cy="4371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1794</Words>
  <Application>Microsoft Office PowerPoint</Application>
  <PresentationFormat>사용자 지정</PresentationFormat>
  <Paragraphs>709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나눔스퀘어OTF ExtraBold</vt:lpstr>
      <vt:lpstr>Malgun Gothic</vt:lpstr>
      <vt:lpstr>Jua</vt:lpstr>
      <vt:lpstr>여기어때 잘난체 OTF</vt:lpstr>
      <vt:lpstr>나눔스퀘어OTF</vt:lpstr>
      <vt:lpstr>나눔스퀘어OTF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김다원</dc:creator>
  <cp:lastModifiedBy>PYJ</cp:lastModifiedBy>
  <cp:revision>75</cp:revision>
  <dcterms:modified xsi:type="dcterms:W3CDTF">2022-01-10T00:35:03Z</dcterms:modified>
</cp:coreProperties>
</file>